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5" r:id="rId3"/>
    <p:sldMasterId id="2147483707" r:id="rId4"/>
  </p:sldMasterIdLst>
  <p:notesMasterIdLst>
    <p:notesMasterId r:id="rId15"/>
  </p:notesMasterIdLst>
  <p:sldIdLst>
    <p:sldId id="297" r:id="rId5"/>
    <p:sldId id="302" r:id="rId6"/>
    <p:sldId id="299" r:id="rId7"/>
    <p:sldId id="307" r:id="rId8"/>
    <p:sldId id="305" r:id="rId9"/>
    <p:sldId id="298" r:id="rId10"/>
    <p:sldId id="301" r:id="rId11"/>
    <p:sldId id="303" r:id="rId12"/>
    <p:sldId id="306" r:id="rId13"/>
    <p:sldId id="30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88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7613690894475567"/>
          <c:y val="0.12637030782838518"/>
          <c:w val="0.67625523820581612"/>
          <c:h val="0.868572570082391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персонал</c:v>
                </c:pt>
              </c:strCache>
            </c:strRef>
          </c:tx>
          <c:explosion val="15"/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-1.8004598806454542E-2"/>
                  <c:y val="5.234013486108572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1.9641721001372233E-2"/>
                  <c:y val="-1.4489903137810456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5.9061224098064198E-2"/>
                  <c:y val="-9.1837192139393842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8.1549771556333223E-2"/>
                  <c:y val="-4.9265143957184863E-2"/>
                </c:manualLayout>
              </c:layout>
              <c:showVal val="1"/>
              <c:showCatName val="1"/>
            </c:dLbl>
            <c:dLbl>
              <c:idx val="5"/>
              <c:delete val="1"/>
            </c:dLbl>
            <c:showVal val="1"/>
            <c:showCatName val="1"/>
            <c:showLeaderLines val="1"/>
          </c:dLbls>
          <c:cat>
            <c:strRef>
              <c:f>Лист1!$A$2:$A$7</c:f>
              <c:strCache>
                <c:ptCount val="5"/>
                <c:pt idx="0">
                  <c:v>учителя, воспитатели</c:v>
                </c:pt>
                <c:pt idx="1">
                  <c:v>логопеды</c:v>
                </c:pt>
                <c:pt idx="2">
                  <c:v>дефектологи</c:v>
                </c:pt>
                <c:pt idx="3">
                  <c:v>психологи</c:v>
                </c:pt>
                <c:pt idx="4">
                  <c:v>тьюторы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587</c:v>
                </c:pt>
                <c:pt idx="1">
                  <c:v>14</c:v>
                </c:pt>
                <c:pt idx="2">
                  <c:v>5</c:v>
                </c:pt>
                <c:pt idx="3">
                  <c:v>13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E54D0-103E-4698-BC8F-4AF2633AF6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15B70-8492-4139-8C8D-48DF6C3088B7}">
      <dgm:prSet phldrT="[Текст]" custT="1"/>
      <dgm:spPr>
        <a:solidFill>
          <a:srgbClr val="006600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Всего – </a:t>
          </a:r>
        </a:p>
        <a:p>
          <a:r>
            <a:rPr lang="ru-RU" sz="2000" dirty="0" smtClean="0">
              <a:solidFill>
                <a:schemeClr val="bg1"/>
              </a:solidFill>
            </a:rPr>
            <a:t>393</a:t>
          </a:r>
          <a:endParaRPr lang="ru-RU" sz="2000" dirty="0">
            <a:solidFill>
              <a:schemeClr val="bg1"/>
            </a:solidFill>
          </a:endParaRPr>
        </a:p>
      </dgm:t>
    </dgm:pt>
    <dgm:pt modelId="{ED7355D0-3420-492A-9CF9-9A59DC3B0868}" type="parTrans" cxnId="{D3C1D73C-D469-4E08-904E-797CB30DB857}">
      <dgm:prSet/>
      <dgm:spPr/>
      <dgm:t>
        <a:bodyPr/>
        <a:lstStyle/>
        <a:p>
          <a:endParaRPr lang="ru-RU"/>
        </a:p>
      </dgm:t>
    </dgm:pt>
    <dgm:pt modelId="{4E44BD0A-8E0E-424B-87FF-E57B8AA2FBD5}" type="sibTrans" cxnId="{D3C1D73C-D469-4E08-904E-797CB30DB857}">
      <dgm:prSet/>
      <dgm:spPr/>
      <dgm:t>
        <a:bodyPr/>
        <a:lstStyle/>
        <a:p>
          <a:endParaRPr lang="ru-RU"/>
        </a:p>
      </dgm:t>
    </dgm:pt>
    <dgm:pt modelId="{5A0AAC47-0F54-4DBF-A68C-BB4C047A40E4}">
      <dgm:prSet phldrT="[Текст]" custT="1"/>
      <dgm:spPr>
        <a:solidFill>
          <a:srgbClr val="1E8231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школьники - 258 </a:t>
          </a:r>
          <a:endParaRPr lang="ru-RU" sz="1600" dirty="0">
            <a:solidFill>
              <a:schemeClr val="bg1"/>
            </a:solidFill>
          </a:endParaRPr>
        </a:p>
      </dgm:t>
    </dgm:pt>
    <dgm:pt modelId="{CAF7A905-EDFA-43F1-A9F9-D149E1AD4A61}" type="parTrans" cxnId="{4A5E4B84-0C36-45A5-A1A0-1C70E966D5AF}">
      <dgm:prSet/>
      <dgm:spPr/>
      <dgm:t>
        <a:bodyPr/>
        <a:lstStyle/>
        <a:p>
          <a:endParaRPr lang="ru-RU"/>
        </a:p>
      </dgm:t>
    </dgm:pt>
    <dgm:pt modelId="{D0574CD8-562B-4813-9A4D-AD9A2F21B4CB}" type="sibTrans" cxnId="{4A5E4B84-0C36-45A5-A1A0-1C70E966D5AF}">
      <dgm:prSet/>
      <dgm:spPr/>
      <dgm:t>
        <a:bodyPr/>
        <a:lstStyle/>
        <a:p>
          <a:endParaRPr lang="ru-RU"/>
        </a:p>
      </dgm:t>
    </dgm:pt>
    <dgm:pt modelId="{3E637C9B-2FC8-46FD-B353-1437E486C824}">
      <dgm:prSet phldrT="[Текст]" custT="1"/>
      <dgm:spPr>
        <a:solidFill>
          <a:srgbClr val="1E8231"/>
        </a:solidFill>
      </dgm:spPr>
      <dgm:t>
        <a:bodyPr/>
        <a:lstStyle/>
        <a:p>
          <a:r>
            <a:rPr lang="ru-RU" sz="1800" dirty="0" smtClean="0"/>
            <a:t>с тяжелым нарушением речи-4 чел.</a:t>
          </a:r>
          <a:endParaRPr lang="ru-RU" sz="1800" dirty="0">
            <a:solidFill>
              <a:schemeClr val="tx1"/>
            </a:solidFill>
          </a:endParaRPr>
        </a:p>
      </dgm:t>
    </dgm:pt>
    <dgm:pt modelId="{2576BA67-4F4F-4EC3-A1BE-D75725B556EB}" type="parTrans" cxnId="{2E172707-8A91-485C-A628-78366F3DA880}">
      <dgm:prSet/>
      <dgm:spPr/>
      <dgm:t>
        <a:bodyPr/>
        <a:lstStyle/>
        <a:p>
          <a:endParaRPr lang="ru-RU"/>
        </a:p>
      </dgm:t>
    </dgm:pt>
    <dgm:pt modelId="{E47E5B77-9E30-4129-822C-EA0904077BDE}" type="sibTrans" cxnId="{2E172707-8A91-485C-A628-78366F3DA880}">
      <dgm:prSet/>
      <dgm:spPr/>
      <dgm:t>
        <a:bodyPr/>
        <a:lstStyle/>
        <a:p>
          <a:endParaRPr lang="ru-RU"/>
        </a:p>
      </dgm:t>
    </dgm:pt>
    <dgm:pt modelId="{AAA6AB0B-6BC5-4034-B469-7C5C6881174C}">
      <dgm:prSet phldrT="[Текст]" custT="1"/>
      <dgm:spPr>
        <a:solidFill>
          <a:srgbClr val="1E8231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 задержкой психического развития-172 чел.</a:t>
          </a:r>
          <a:endParaRPr lang="ru-RU" sz="1800" dirty="0">
            <a:solidFill>
              <a:schemeClr val="bg1"/>
            </a:solidFill>
          </a:endParaRPr>
        </a:p>
      </dgm:t>
    </dgm:pt>
    <dgm:pt modelId="{650AA00A-0A8C-48CB-A47B-5DC00E391FE4}" type="parTrans" cxnId="{7C234D63-93DD-43E9-80B6-2B3EF243D6A4}">
      <dgm:prSet/>
      <dgm:spPr/>
      <dgm:t>
        <a:bodyPr/>
        <a:lstStyle/>
        <a:p>
          <a:endParaRPr lang="ru-RU"/>
        </a:p>
      </dgm:t>
    </dgm:pt>
    <dgm:pt modelId="{752F4950-4030-4B89-9521-6207485995C9}" type="sibTrans" cxnId="{7C234D63-93DD-43E9-80B6-2B3EF243D6A4}">
      <dgm:prSet/>
      <dgm:spPr/>
      <dgm:t>
        <a:bodyPr/>
        <a:lstStyle/>
        <a:p>
          <a:endParaRPr lang="ru-RU"/>
        </a:p>
      </dgm:t>
    </dgm:pt>
    <dgm:pt modelId="{066CDE63-CC89-4146-88D3-5940BE51E68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Дошкольники - 135</a:t>
          </a:r>
          <a:endParaRPr lang="ru-RU" sz="1600" dirty="0">
            <a:solidFill>
              <a:schemeClr val="bg1"/>
            </a:solidFill>
          </a:endParaRPr>
        </a:p>
      </dgm:t>
    </dgm:pt>
    <dgm:pt modelId="{811D9A8F-2426-4E0C-BA13-1E53BABC6DF0}" type="parTrans" cxnId="{5A17C7DD-FC3D-4775-B861-FAD2AA80954E}">
      <dgm:prSet/>
      <dgm:spPr/>
      <dgm:t>
        <a:bodyPr/>
        <a:lstStyle/>
        <a:p>
          <a:endParaRPr lang="ru-RU"/>
        </a:p>
      </dgm:t>
    </dgm:pt>
    <dgm:pt modelId="{C85DE9D9-526A-4233-BD3C-89B1EAE477EC}" type="sibTrans" cxnId="{5A17C7DD-FC3D-4775-B861-FAD2AA80954E}">
      <dgm:prSet/>
      <dgm:spPr/>
      <dgm:t>
        <a:bodyPr/>
        <a:lstStyle/>
        <a:p>
          <a:endParaRPr lang="ru-RU"/>
        </a:p>
      </dgm:t>
    </dgm:pt>
    <dgm:pt modelId="{42AFDC5B-8C46-4DC0-92B1-F63A7814183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Группы по зрению-29 чел.</a:t>
          </a:r>
          <a:endParaRPr lang="ru-RU" sz="1800" dirty="0">
            <a:solidFill>
              <a:schemeClr val="tx1"/>
            </a:solidFill>
          </a:endParaRPr>
        </a:p>
      </dgm:t>
    </dgm:pt>
    <dgm:pt modelId="{D420C37E-7E1C-40E7-A38A-0DB68688B664}" type="parTrans" cxnId="{9FF82D55-5CC5-4CF2-AFD9-77CEE368B249}">
      <dgm:prSet/>
      <dgm:spPr/>
      <dgm:t>
        <a:bodyPr/>
        <a:lstStyle/>
        <a:p>
          <a:endParaRPr lang="ru-RU"/>
        </a:p>
      </dgm:t>
    </dgm:pt>
    <dgm:pt modelId="{0B454384-6759-4B20-BF6A-02EDA66D445D}" type="sibTrans" cxnId="{9FF82D55-5CC5-4CF2-AFD9-77CEE368B249}">
      <dgm:prSet/>
      <dgm:spPr/>
      <dgm:t>
        <a:bodyPr/>
        <a:lstStyle/>
        <a:p>
          <a:endParaRPr lang="ru-RU"/>
        </a:p>
      </dgm:t>
    </dgm:pt>
    <dgm:pt modelId="{E3E059DB-A4C6-42A6-A291-9DADB7B8BB3C}">
      <dgm:prSet custT="1"/>
      <dgm:spPr>
        <a:solidFill>
          <a:srgbClr val="00B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Речевые группы-106 чел.</a:t>
          </a:r>
          <a:endParaRPr lang="ru-RU" sz="1800" dirty="0">
            <a:solidFill>
              <a:schemeClr val="tx1"/>
            </a:solidFill>
          </a:endParaRPr>
        </a:p>
      </dgm:t>
    </dgm:pt>
    <dgm:pt modelId="{1632BCE4-17AA-438D-ABB3-0729E2393D6A}" type="parTrans" cxnId="{FD6165A4-C713-477A-A236-4D694391D450}">
      <dgm:prSet/>
      <dgm:spPr/>
      <dgm:t>
        <a:bodyPr/>
        <a:lstStyle/>
        <a:p>
          <a:endParaRPr lang="ru-RU"/>
        </a:p>
      </dgm:t>
    </dgm:pt>
    <dgm:pt modelId="{F95C38E3-D88B-4ED6-8231-B103F51723B0}" type="sibTrans" cxnId="{FD6165A4-C713-477A-A236-4D694391D450}">
      <dgm:prSet/>
      <dgm:spPr/>
      <dgm:t>
        <a:bodyPr/>
        <a:lstStyle/>
        <a:p>
          <a:endParaRPr lang="ru-RU"/>
        </a:p>
      </dgm:t>
    </dgm:pt>
    <dgm:pt modelId="{9AFF0677-641E-41AB-BAD9-657728880745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800" dirty="0" smtClean="0"/>
            <a:t>Слабослышащие и позднооглохшие -2 чел.</a:t>
          </a:r>
          <a:endParaRPr lang="ru-RU" sz="1800" dirty="0"/>
        </a:p>
      </dgm:t>
    </dgm:pt>
    <dgm:pt modelId="{3B41FAB8-9597-41D5-AD94-E603F0FF613C}" type="parTrans" cxnId="{3237330B-8DD3-4ADD-BB28-D91320CE8DD8}">
      <dgm:prSet/>
      <dgm:spPr/>
      <dgm:t>
        <a:bodyPr/>
        <a:lstStyle/>
        <a:p>
          <a:endParaRPr lang="ru-RU"/>
        </a:p>
      </dgm:t>
    </dgm:pt>
    <dgm:pt modelId="{5A4EC70C-4AC0-470E-A498-5E8B3812FF3B}" type="sibTrans" cxnId="{3237330B-8DD3-4ADD-BB28-D91320CE8DD8}">
      <dgm:prSet/>
      <dgm:spPr/>
      <dgm:t>
        <a:bodyPr/>
        <a:lstStyle/>
        <a:p>
          <a:endParaRPr lang="ru-RU"/>
        </a:p>
      </dgm:t>
    </dgm:pt>
    <dgm:pt modelId="{626ACDF9-C166-4F18-BD9E-7AA20BE11F3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800" dirty="0" smtClean="0"/>
            <a:t>с нарушением опорно-двигательного аппарата-2 чел.</a:t>
          </a:r>
          <a:endParaRPr lang="ru-RU" sz="1800" dirty="0"/>
        </a:p>
      </dgm:t>
    </dgm:pt>
    <dgm:pt modelId="{DDCDA9FB-620F-46A0-B269-DBD2E20C0B26}" type="parTrans" cxnId="{1A9F4C37-BA28-4138-BB7B-F12951CDF5A5}">
      <dgm:prSet/>
      <dgm:spPr/>
      <dgm:t>
        <a:bodyPr/>
        <a:lstStyle/>
        <a:p>
          <a:endParaRPr lang="ru-RU"/>
        </a:p>
      </dgm:t>
    </dgm:pt>
    <dgm:pt modelId="{AE6B3894-16DF-4678-AA5E-D1F9C8B87827}" type="sibTrans" cxnId="{1A9F4C37-BA28-4138-BB7B-F12951CDF5A5}">
      <dgm:prSet/>
      <dgm:spPr/>
      <dgm:t>
        <a:bodyPr/>
        <a:lstStyle/>
        <a:p>
          <a:endParaRPr lang="ru-RU"/>
        </a:p>
      </dgm:t>
    </dgm:pt>
    <dgm:pt modelId="{63E12508-7E29-439A-8DA9-38C801D7C565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800" dirty="0" smtClean="0"/>
            <a:t>С расстройствами </a:t>
          </a:r>
          <a:r>
            <a:rPr lang="ru-RU" sz="1800" dirty="0" err="1" smtClean="0"/>
            <a:t>аутистического</a:t>
          </a:r>
          <a:r>
            <a:rPr lang="ru-RU" sz="1800" dirty="0" smtClean="0"/>
            <a:t> спектра-13 </a:t>
          </a:r>
          <a:r>
            <a:rPr lang="ru-RU" sz="1800" dirty="0" err="1" smtClean="0"/>
            <a:t>чед</a:t>
          </a:r>
          <a:endParaRPr lang="ru-RU" sz="1800" dirty="0"/>
        </a:p>
      </dgm:t>
    </dgm:pt>
    <dgm:pt modelId="{E0A471D3-FD63-4E39-8996-834D543B9E7F}" type="parTrans" cxnId="{4F370343-452A-4ED4-A233-637400658E89}">
      <dgm:prSet/>
      <dgm:spPr/>
      <dgm:t>
        <a:bodyPr/>
        <a:lstStyle/>
        <a:p>
          <a:endParaRPr lang="ru-RU"/>
        </a:p>
      </dgm:t>
    </dgm:pt>
    <dgm:pt modelId="{89BD1FCE-930A-41F9-8A63-D12F135CB269}" type="sibTrans" cxnId="{4F370343-452A-4ED4-A233-637400658E89}">
      <dgm:prSet/>
      <dgm:spPr/>
      <dgm:t>
        <a:bodyPr/>
        <a:lstStyle/>
        <a:p>
          <a:endParaRPr lang="ru-RU"/>
        </a:p>
      </dgm:t>
    </dgm:pt>
    <dgm:pt modelId="{AF0166C5-CF89-4E27-804E-65AA3568EB2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800" dirty="0" smtClean="0"/>
            <a:t>С интеллектуальными нарушениями -65 чел.</a:t>
          </a:r>
          <a:endParaRPr lang="ru-RU" sz="1800" dirty="0"/>
        </a:p>
      </dgm:t>
    </dgm:pt>
    <dgm:pt modelId="{60CC9B40-22D8-4E55-85D7-9087C7996A07}" type="parTrans" cxnId="{EA788E51-F485-405C-A637-7F9F37D416D0}">
      <dgm:prSet/>
      <dgm:spPr/>
      <dgm:t>
        <a:bodyPr/>
        <a:lstStyle/>
        <a:p>
          <a:endParaRPr lang="ru-RU"/>
        </a:p>
      </dgm:t>
    </dgm:pt>
    <dgm:pt modelId="{80567E96-9E73-4D2B-A8FD-1CB16C4B697F}" type="sibTrans" cxnId="{EA788E51-F485-405C-A637-7F9F37D416D0}">
      <dgm:prSet/>
      <dgm:spPr/>
      <dgm:t>
        <a:bodyPr/>
        <a:lstStyle/>
        <a:p>
          <a:endParaRPr lang="ru-RU"/>
        </a:p>
      </dgm:t>
    </dgm:pt>
    <dgm:pt modelId="{9B058014-1356-4215-8678-EDE28AFFA21C}" type="pres">
      <dgm:prSet presAssocID="{90DE54D0-103E-4698-BC8F-4AF2633AF6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C7DE42-F465-4DAE-8764-675C70303001}" type="pres">
      <dgm:prSet presAssocID="{03215B70-8492-4139-8C8D-48DF6C3088B7}" presName="root1" presStyleCnt="0"/>
      <dgm:spPr/>
    </dgm:pt>
    <dgm:pt modelId="{457383EE-1D55-4F71-8C6E-90C2B9A19F0D}" type="pres">
      <dgm:prSet presAssocID="{03215B70-8492-4139-8C8D-48DF6C3088B7}" presName="LevelOneTextNode" presStyleLbl="node0" presStyleIdx="0" presStyleCnt="1" custScaleY="170507" custLinFactNeighborX="-75866" custLinFactNeighborY="-72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501A22-AB00-47F0-A660-5F6238206661}" type="pres">
      <dgm:prSet presAssocID="{03215B70-8492-4139-8C8D-48DF6C3088B7}" presName="level2hierChild" presStyleCnt="0"/>
      <dgm:spPr/>
    </dgm:pt>
    <dgm:pt modelId="{28421647-DA97-4EEC-8BC6-29D300EA55B8}" type="pres">
      <dgm:prSet presAssocID="{CAF7A905-EDFA-43F1-A9F9-D149E1AD4A6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C3CF09E-BCD5-4B27-B73F-D3AEF272B192}" type="pres">
      <dgm:prSet presAssocID="{CAF7A905-EDFA-43F1-A9F9-D149E1AD4A6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44BD9F4-8E33-4CCE-A4D4-B83ABC457A30}" type="pres">
      <dgm:prSet presAssocID="{5A0AAC47-0F54-4DBF-A68C-BB4C047A40E4}" presName="root2" presStyleCnt="0"/>
      <dgm:spPr/>
    </dgm:pt>
    <dgm:pt modelId="{A795FCD1-7187-40B6-8753-7271BBB130D0}" type="pres">
      <dgm:prSet presAssocID="{5A0AAC47-0F54-4DBF-A68C-BB4C047A40E4}" presName="LevelTwoTextNode" presStyleLbl="node2" presStyleIdx="0" presStyleCnt="2" custScaleY="205059" custLinFactNeighborX="-83673" custLinFactNeighborY="-93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91694E-A59F-422D-9AC0-CC8400B57D2A}" type="pres">
      <dgm:prSet presAssocID="{5A0AAC47-0F54-4DBF-A68C-BB4C047A40E4}" presName="level3hierChild" presStyleCnt="0"/>
      <dgm:spPr/>
    </dgm:pt>
    <dgm:pt modelId="{C2855665-38EA-416E-AF48-A55CFF23FD89}" type="pres">
      <dgm:prSet presAssocID="{2576BA67-4F4F-4EC3-A1BE-D75725B556EB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CE41AA81-003A-4CA9-BA70-94611589297E}" type="pres">
      <dgm:prSet presAssocID="{2576BA67-4F4F-4EC3-A1BE-D75725B556EB}" presName="connTx" presStyleLbl="parChTrans1D3" presStyleIdx="0" presStyleCnt="8"/>
      <dgm:spPr/>
      <dgm:t>
        <a:bodyPr/>
        <a:lstStyle/>
        <a:p>
          <a:endParaRPr lang="ru-RU"/>
        </a:p>
      </dgm:t>
    </dgm:pt>
    <dgm:pt modelId="{427A51C1-F506-4D22-AF23-174D56548131}" type="pres">
      <dgm:prSet presAssocID="{3E637C9B-2FC8-46FD-B353-1437E486C824}" presName="root2" presStyleCnt="0"/>
      <dgm:spPr/>
    </dgm:pt>
    <dgm:pt modelId="{67F72536-9684-4F0A-99F7-7ABB530329D5}" type="pres">
      <dgm:prSet presAssocID="{3E637C9B-2FC8-46FD-B353-1437E486C824}" presName="LevelTwoTextNode" presStyleLbl="node3" presStyleIdx="0" presStyleCnt="8" custScaleX="483538" custScaleY="94126" custLinFactNeighborX="-3722" custLinFactNeighborY="-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937B0-AB7B-4923-85AF-1B8EACE8C618}" type="pres">
      <dgm:prSet presAssocID="{3E637C9B-2FC8-46FD-B353-1437E486C824}" presName="level3hierChild" presStyleCnt="0"/>
      <dgm:spPr/>
    </dgm:pt>
    <dgm:pt modelId="{6E52D29A-C814-49DD-9682-B7BB5FE52D1F}" type="pres">
      <dgm:prSet presAssocID="{DDCDA9FB-620F-46A0-B269-DBD2E20C0B26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DD60A84D-A947-43AC-B638-110585DA5C08}" type="pres">
      <dgm:prSet presAssocID="{DDCDA9FB-620F-46A0-B269-DBD2E20C0B26}" presName="connTx" presStyleLbl="parChTrans1D3" presStyleIdx="1" presStyleCnt="8"/>
      <dgm:spPr/>
      <dgm:t>
        <a:bodyPr/>
        <a:lstStyle/>
        <a:p>
          <a:endParaRPr lang="ru-RU"/>
        </a:p>
      </dgm:t>
    </dgm:pt>
    <dgm:pt modelId="{ABA1853D-5A0E-43B5-B526-34BC07039BFE}" type="pres">
      <dgm:prSet presAssocID="{626ACDF9-C166-4F18-BD9E-7AA20BE11F38}" presName="root2" presStyleCnt="0"/>
      <dgm:spPr/>
    </dgm:pt>
    <dgm:pt modelId="{670A3829-3A4F-4B92-AC36-8FF557D6AA28}" type="pres">
      <dgm:prSet presAssocID="{626ACDF9-C166-4F18-BD9E-7AA20BE11F38}" presName="LevelTwoTextNode" presStyleLbl="node3" presStyleIdx="1" presStyleCnt="8" custScaleX="482556" custLinFactNeighborX="1280" custLinFactNeighborY="11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7531BC-81A4-43BA-8E4E-3D8BF54F97B0}" type="pres">
      <dgm:prSet presAssocID="{626ACDF9-C166-4F18-BD9E-7AA20BE11F38}" presName="level3hierChild" presStyleCnt="0"/>
      <dgm:spPr/>
    </dgm:pt>
    <dgm:pt modelId="{7F147AA0-152A-436A-9F07-4E99A1D77B35}" type="pres">
      <dgm:prSet presAssocID="{3B41FAB8-9597-41D5-AD94-E603F0FF613C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4FE6A1F5-4C1C-4ECC-9EE0-61578601CA27}" type="pres">
      <dgm:prSet presAssocID="{3B41FAB8-9597-41D5-AD94-E603F0FF613C}" presName="connTx" presStyleLbl="parChTrans1D3" presStyleIdx="2" presStyleCnt="8"/>
      <dgm:spPr/>
      <dgm:t>
        <a:bodyPr/>
        <a:lstStyle/>
        <a:p>
          <a:endParaRPr lang="ru-RU"/>
        </a:p>
      </dgm:t>
    </dgm:pt>
    <dgm:pt modelId="{A420112E-231C-4564-A18E-3FA61BB05D59}" type="pres">
      <dgm:prSet presAssocID="{9AFF0677-641E-41AB-BAD9-657728880745}" presName="root2" presStyleCnt="0"/>
      <dgm:spPr/>
    </dgm:pt>
    <dgm:pt modelId="{11624624-A7CA-4494-8824-7623B4B1D799}" type="pres">
      <dgm:prSet presAssocID="{9AFF0677-641E-41AB-BAD9-657728880745}" presName="LevelTwoTextNode" presStyleLbl="node3" presStyleIdx="2" presStyleCnt="8" custScaleX="482629" custLinFactNeighborX="-5008" custLinFactNeighborY="-10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08D65B-44F4-4EB5-BEEC-7601FEB1B545}" type="pres">
      <dgm:prSet presAssocID="{9AFF0677-641E-41AB-BAD9-657728880745}" presName="level3hierChild" presStyleCnt="0"/>
      <dgm:spPr/>
    </dgm:pt>
    <dgm:pt modelId="{6D11B73A-3027-481F-95E9-FB2357458850}" type="pres">
      <dgm:prSet presAssocID="{E0A471D3-FD63-4E39-8996-834D543B9E7F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66327B3F-E1E9-4C12-A5CA-7001FB95E654}" type="pres">
      <dgm:prSet presAssocID="{E0A471D3-FD63-4E39-8996-834D543B9E7F}" presName="connTx" presStyleLbl="parChTrans1D3" presStyleIdx="3" presStyleCnt="8"/>
      <dgm:spPr/>
      <dgm:t>
        <a:bodyPr/>
        <a:lstStyle/>
        <a:p>
          <a:endParaRPr lang="ru-RU"/>
        </a:p>
      </dgm:t>
    </dgm:pt>
    <dgm:pt modelId="{A2722C1B-2750-4F94-BAFA-688A344A6D90}" type="pres">
      <dgm:prSet presAssocID="{63E12508-7E29-439A-8DA9-38C801D7C565}" presName="root2" presStyleCnt="0"/>
      <dgm:spPr/>
    </dgm:pt>
    <dgm:pt modelId="{ED67B3A5-B947-4393-8D67-863DBA7169D6}" type="pres">
      <dgm:prSet presAssocID="{63E12508-7E29-439A-8DA9-38C801D7C565}" presName="LevelTwoTextNode" presStyleLbl="node3" presStyleIdx="3" presStyleCnt="8" custScaleX="484428" custScaleY="88498" custLinFactNeighborX="74" custLinFactNeighborY="-7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E542B-3805-4459-B119-C4AD0272F308}" type="pres">
      <dgm:prSet presAssocID="{63E12508-7E29-439A-8DA9-38C801D7C565}" presName="level3hierChild" presStyleCnt="0"/>
      <dgm:spPr/>
    </dgm:pt>
    <dgm:pt modelId="{1294C385-E874-4CEC-ACD7-856E521BBEAC}" type="pres">
      <dgm:prSet presAssocID="{60CC9B40-22D8-4E55-85D7-9087C7996A07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E0D130BD-79A9-4402-9433-FA96A8BD62D0}" type="pres">
      <dgm:prSet presAssocID="{60CC9B40-22D8-4E55-85D7-9087C7996A07}" presName="connTx" presStyleLbl="parChTrans1D3" presStyleIdx="4" presStyleCnt="8"/>
      <dgm:spPr/>
      <dgm:t>
        <a:bodyPr/>
        <a:lstStyle/>
        <a:p>
          <a:endParaRPr lang="ru-RU"/>
        </a:p>
      </dgm:t>
    </dgm:pt>
    <dgm:pt modelId="{AFABF340-F58C-47BC-A151-ACD113FA009E}" type="pres">
      <dgm:prSet presAssocID="{AF0166C5-CF89-4E27-804E-65AA3568EB22}" presName="root2" presStyleCnt="0"/>
      <dgm:spPr/>
    </dgm:pt>
    <dgm:pt modelId="{427D8A35-57E6-4115-A74E-7073ACE07608}" type="pres">
      <dgm:prSet presAssocID="{AF0166C5-CF89-4E27-804E-65AA3568EB22}" presName="LevelTwoTextNode" presStyleLbl="node3" presStyleIdx="4" presStyleCnt="8" custScaleX="487201" custScaleY="76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002DF-7323-45DC-9836-F67923BA8D56}" type="pres">
      <dgm:prSet presAssocID="{AF0166C5-CF89-4E27-804E-65AA3568EB22}" presName="level3hierChild" presStyleCnt="0"/>
      <dgm:spPr/>
    </dgm:pt>
    <dgm:pt modelId="{21299E96-D0CF-472C-9F05-2C126D3C70AC}" type="pres">
      <dgm:prSet presAssocID="{650AA00A-0A8C-48CB-A47B-5DC00E391FE4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06157B2F-89B0-4195-A9A4-7A95A8661CC4}" type="pres">
      <dgm:prSet presAssocID="{650AA00A-0A8C-48CB-A47B-5DC00E391FE4}" presName="connTx" presStyleLbl="parChTrans1D3" presStyleIdx="5" presStyleCnt="8"/>
      <dgm:spPr/>
      <dgm:t>
        <a:bodyPr/>
        <a:lstStyle/>
        <a:p>
          <a:endParaRPr lang="ru-RU"/>
        </a:p>
      </dgm:t>
    </dgm:pt>
    <dgm:pt modelId="{E67CAB21-306B-4241-8EB4-A7EB9F4EF520}" type="pres">
      <dgm:prSet presAssocID="{AAA6AB0B-6BC5-4034-B469-7C5C6881174C}" presName="root2" presStyleCnt="0"/>
      <dgm:spPr/>
    </dgm:pt>
    <dgm:pt modelId="{AA99F487-0A34-4F90-8C89-E10A6126B3CA}" type="pres">
      <dgm:prSet presAssocID="{AAA6AB0B-6BC5-4034-B469-7C5C6881174C}" presName="LevelTwoTextNode" presStyleLbl="node3" presStyleIdx="5" presStyleCnt="8" custScaleX="484770" custScaleY="94601" custLinFactNeighborX="-5672" custLinFactNeighborY="-5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DFA2F4-CF0D-41A5-934E-11F83A714217}" type="pres">
      <dgm:prSet presAssocID="{AAA6AB0B-6BC5-4034-B469-7C5C6881174C}" presName="level3hierChild" presStyleCnt="0"/>
      <dgm:spPr/>
    </dgm:pt>
    <dgm:pt modelId="{C8D14E45-8BA8-481A-9E99-355D1604EF99}" type="pres">
      <dgm:prSet presAssocID="{811D9A8F-2426-4E0C-BA13-1E53BABC6DF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76C2E6A-9521-497B-99BE-AF195AF8E304}" type="pres">
      <dgm:prSet presAssocID="{811D9A8F-2426-4E0C-BA13-1E53BABC6DF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FB4D251-FF1D-4940-BA57-1E4EA3D5351A}" type="pres">
      <dgm:prSet presAssocID="{066CDE63-CC89-4146-88D3-5940BE51E685}" presName="root2" presStyleCnt="0"/>
      <dgm:spPr/>
    </dgm:pt>
    <dgm:pt modelId="{9667F6C8-5A94-49DD-9FAA-B2C7818B332F}" type="pres">
      <dgm:prSet presAssocID="{066CDE63-CC89-4146-88D3-5940BE51E685}" presName="LevelTwoTextNode" presStyleLbl="node2" presStyleIdx="1" presStyleCnt="2" custScaleY="248093" custLinFactNeighborX="-78589" custLinFactNeighborY="-41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C5155A-21F6-4D89-BBC3-67D87AE5E7B5}" type="pres">
      <dgm:prSet presAssocID="{066CDE63-CC89-4146-88D3-5940BE51E685}" presName="level3hierChild" presStyleCnt="0"/>
      <dgm:spPr/>
    </dgm:pt>
    <dgm:pt modelId="{02AC05C0-E89B-4324-8E04-B8B659811A2F}" type="pres">
      <dgm:prSet presAssocID="{1632BCE4-17AA-438D-ABB3-0729E2393D6A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AF878D5D-15F4-49BF-8CDB-2F21B4226553}" type="pres">
      <dgm:prSet presAssocID="{1632BCE4-17AA-438D-ABB3-0729E2393D6A}" presName="connTx" presStyleLbl="parChTrans1D3" presStyleIdx="6" presStyleCnt="8"/>
      <dgm:spPr/>
      <dgm:t>
        <a:bodyPr/>
        <a:lstStyle/>
        <a:p>
          <a:endParaRPr lang="ru-RU"/>
        </a:p>
      </dgm:t>
    </dgm:pt>
    <dgm:pt modelId="{35A152A5-2621-4791-8945-18A8D7E59008}" type="pres">
      <dgm:prSet presAssocID="{E3E059DB-A4C6-42A6-A291-9DADB7B8BB3C}" presName="root2" presStyleCnt="0"/>
      <dgm:spPr/>
    </dgm:pt>
    <dgm:pt modelId="{0E78D1C7-88C7-4D01-9F00-117D81A0D59D}" type="pres">
      <dgm:prSet presAssocID="{E3E059DB-A4C6-42A6-A291-9DADB7B8BB3C}" presName="LevelTwoTextNode" presStyleLbl="node3" presStyleIdx="6" presStyleCnt="8" custScaleX="510003" custScaleY="93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112702-0D19-4494-8188-849F9986211D}" type="pres">
      <dgm:prSet presAssocID="{E3E059DB-A4C6-42A6-A291-9DADB7B8BB3C}" presName="level3hierChild" presStyleCnt="0"/>
      <dgm:spPr/>
    </dgm:pt>
    <dgm:pt modelId="{59CCCE47-85CF-49F2-8651-16640F0427FB}" type="pres">
      <dgm:prSet presAssocID="{D420C37E-7E1C-40E7-A38A-0DB68688B664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6C7C9714-E550-48A3-BC32-5531228E9D76}" type="pres">
      <dgm:prSet presAssocID="{D420C37E-7E1C-40E7-A38A-0DB68688B664}" presName="connTx" presStyleLbl="parChTrans1D3" presStyleIdx="7" presStyleCnt="8"/>
      <dgm:spPr/>
      <dgm:t>
        <a:bodyPr/>
        <a:lstStyle/>
        <a:p>
          <a:endParaRPr lang="ru-RU"/>
        </a:p>
      </dgm:t>
    </dgm:pt>
    <dgm:pt modelId="{93EA40FE-C3EA-44FD-A2C2-FB0A9C0798D8}" type="pres">
      <dgm:prSet presAssocID="{42AFDC5B-8C46-4DC0-92B1-F63A78141833}" presName="root2" presStyleCnt="0"/>
      <dgm:spPr/>
    </dgm:pt>
    <dgm:pt modelId="{88D807D2-6252-4553-8C33-3AB40732596D}" type="pres">
      <dgm:prSet presAssocID="{42AFDC5B-8C46-4DC0-92B1-F63A78141833}" presName="LevelTwoTextNode" presStyleLbl="node3" presStyleIdx="7" presStyleCnt="8" custScaleX="557444" custLinFactNeighborX="-363" custLinFactNeighborY="25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EE0424-DFC2-4130-9D91-04205B902627}" type="pres">
      <dgm:prSet presAssocID="{42AFDC5B-8C46-4DC0-92B1-F63A78141833}" presName="level3hierChild" presStyleCnt="0"/>
      <dgm:spPr/>
    </dgm:pt>
  </dgm:ptLst>
  <dgm:cxnLst>
    <dgm:cxn modelId="{4F370343-452A-4ED4-A233-637400658E89}" srcId="{5A0AAC47-0F54-4DBF-A68C-BB4C047A40E4}" destId="{63E12508-7E29-439A-8DA9-38C801D7C565}" srcOrd="3" destOrd="0" parTransId="{E0A471D3-FD63-4E39-8996-834D543B9E7F}" sibTransId="{89BD1FCE-930A-41F9-8A63-D12F135CB269}"/>
    <dgm:cxn modelId="{2E172707-8A91-485C-A628-78366F3DA880}" srcId="{5A0AAC47-0F54-4DBF-A68C-BB4C047A40E4}" destId="{3E637C9B-2FC8-46FD-B353-1437E486C824}" srcOrd="0" destOrd="0" parTransId="{2576BA67-4F4F-4EC3-A1BE-D75725B556EB}" sibTransId="{E47E5B77-9E30-4129-822C-EA0904077BDE}"/>
    <dgm:cxn modelId="{B28885F8-1A40-4BAA-83E6-F19047160509}" type="presOf" srcId="{E3E059DB-A4C6-42A6-A291-9DADB7B8BB3C}" destId="{0E78D1C7-88C7-4D01-9F00-117D81A0D59D}" srcOrd="0" destOrd="0" presId="urn:microsoft.com/office/officeart/2005/8/layout/hierarchy2"/>
    <dgm:cxn modelId="{7910C6A0-D3FD-4339-BDF7-D922AE1F6C43}" type="presOf" srcId="{650AA00A-0A8C-48CB-A47B-5DC00E391FE4}" destId="{06157B2F-89B0-4195-A9A4-7A95A8661CC4}" srcOrd="1" destOrd="0" presId="urn:microsoft.com/office/officeart/2005/8/layout/hierarchy2"/>
    <dgm:cxn modelId="{51F844B9-2C5E-4217-8563-20DEA1E1F5F0}" type="presOf" srcId="{1632BCE4-17AA-438D-ABB3-0729E2393D6A}" destId="{02AC05C0-E89B-4324-8E04-B8B659811A2F}" srcOrd="0" destOrd="0" presId="urn:microsoft.com/office/officeart/2005/8/layout/hierarchy2"/>
    <dgm:cxn modelId="{0B250904-7798-4AE0-A21C-4F8571D9E753}" type="presOf" srcId="{60CC9B40-22D8-4E55-85D7-9087C7996A07}" destId="{E0D130BD-79A9-4402-9433-FA96A8BD62D0}" srcOrd="1" destOrd="0" presId="urn:microsoft.com/office/officeart/2005/8/layout/hierarchy2"/>
    <dgm:cxn modelId="{0FC3D460-00AD-4029-B478-CC2FF97F26B7}" type="presOf" srcId="{DDCDA9FB-620F-46A0-B269-DBD2E20C0B26}" destId="{6E52D29A-C814-49DD-9682-B7BB5FE52D1F}" srcOrd="0" destOrd="0" presId="urn:microsoft.com/office/officeart/2005/8/layout/hierarchy2"/>
    <dgm:cxn modelId="{0D936127-5F77-4129-A246-34F07292BDA4}" type="presOf" srcId="{3B41FAB8-9597-41D5-AD94-E603F0FF613C}" destId="{7F147AA0-152A-436A-9F07-4E99A1D77B35}" srcOrd="0" destOrd="0" presId="urn:microsoft.com/office/officeart/2005/8/layout/hierarchy2"/>
    <dgm:cxn modelId="{40BC1647-5940-4657-8BC5-FB2547179309}" type="presOf" srcId="{E0A471D3-FD63-4E39-8996-834D543B9E7F}" destId="{6D11B73A-3027-481F-95E9-FB2357458850}" srcOrd="0" destOrd="0" presId="urn:microsoft.com/office/officeart/2005/8/layout/hierarchy2"/>
    <dgm:cxn modelId="{9AFF7F81-22C5-438D-8B3B-6D4748F58C56}" type="presOf" srcId="{5A0AAC47-0F54-4DBF-A68C-BB4C047A40E4}" destId="{A795FCD1-7187-40B6-8753-7271BBB130D0}" srcOrd="0" destOrd="0" presId="urn:microsoft.com/office/officeart/2005/8/layout/hierarchy2"/>
    <dgm:cxn modelId="{4A5E4B84-0C36-45A5-A1A0-1C70E966D5AF}" srcId="{03215B70-8492-4139-8C8D-48DF6C3088B7}" destId="{5A0AAC47-0F54-4DBF-A68C-BB4C047A40E4}" srcOrd="0" destOrd="0" parTransId="{CAF7A905-EDFA-43F1-A9F9-D149E1AD4A61}" sibTransId="{D0574CD8-562B-4813-9A4D-AD9A2F21B4CB}"/>
    <dgm:cxn modelId="{97E2ACBF-33E7-4BFA-88A0-88D0A553FAA1}" type="presOf" srcId="{3B41FAB8-9597-41D5-AD94-E603F0FF613C}" destId="{4FE6A1F5-4C1C-4ECC-9EE0-61578601CA27}" srcOrd="1" destOrd="0" presId="urn:microsoft.com/office/officeart/2005/8/layout/hierarchy2"/>
    <dgm:cxn modelId="{6E02CE5D-A7C6-42AB-A8BC-F2B2870CEF15}" type="presOf" srcId="{42AFDC5B-8C46-4DC0-92B1-F63A78141833}" destId="{88D807D2-6252-4553-8C33-3AB40732596D}" srcOrd="0" destOrd="0" presId="urn:microsoft.com/office/officeart/2005/8/layout/hierarchy2"/>
    <dgm:cxn modelId="{FD6165A4-C713-477A-A236-4D694391D450}" srcId="{066CDE63-CC89-4146-88D3-5940BE51E685}" destId="{E3E059DB-A4C6-42A6-A291-9DADB7B8BB3C}" srcOrd="0" destOrd="0" parTransId="{1632BCE4-17AA-438D-ABB3-0729E2393D6A}" sibTransId="{F95C38E3-D88B-4ED6-8231-B103F51723B0}"/>
    <dgm:cxn modelId="{9FF82D55-5CC5-4CF2-AFD9-77CEE368B249}" srcId="{066CDE63-CC89-4146-88D3-5940BE51E685}" destId="{42AFDC5B-8C46-4DC0-92B1-F63A78141833}" srcOrd="1" destOrd="0" parTransId="{D420C37E-7E1C-40E7-A38A-0DB68688B664}" sibTransId="{0B454384-6759-4B20-BF6A-02EDA66D445D}"/>
    <dgm:cxn modelId="{68CAF9BE-9CFD-4BEE-9339-FBFE8AFC0E87}" type="presOf" srcId="{9AFF0677-641E-41AB-BAD9-657728880745}" destId="{11624624-A7CA-4494-8824-7623B4B1D799}" srcOrd="0" destOrd="0" presId="urn:microsoft.com/office/officeart/2005/8/layout/hierarchy2"/>
    <dgm:cxn modelId="{ACAD4CF8-0049-4F7A-B718-3E73D1A18F75}" type="presOf" srcId="{811D9A8F-2426-4E0C-BA13-1E53BABC6DF0}" destId="{676C2E6A-9521-497B-99BE-AF195AF8E304}" srcOrd="1" destOrd="0" presId="urn:microsoft.com/office/officeart/2005/8/layout/hierarchy2"/>
    <dgm:cxn modelId="{A9456349-4DBB-4AE4-A51B-582F502DD9E5}" type="presOf" srcId="{2576BA67-4F4F-4EC3-A1BE-D75725B556EB}" destId="{CE41AA81-003A-4CA9-BA70-94611589297E}" srcOrd="1" destOrd="0" presId="urn:microsoft.com/office/officeart/2005/8/layout/hierarchy2"/>
    <dgm:cxn modelId="{57986392-5164-46A3-B45F-6FEB37072932}" type="presOf" srcId="{CAF7A905-EDFA-43F1-A9F9-D149E1AD4A61}" destId="{6C3CF09E-BCD5-4B27-B73F-D3AEF272B192}" srcOrd="1" destOrd="0" presId="urn:microsoft.com/office/officeart/2005/8/layout/hierarchy2"/>
    <dgm:cxn modelId="{1A9F4C37-BA28-4138-BB7B-F12951CDF5A5}" srcId="{5A0AAC47-0F54-4DBF-A68C-BB4C047A40E4}" destId="{626ACDF9-C166-4F18-BD9E-7AA20BE11F38}" srcOrd="1" destOrd="0" parTransId="{DDCDA9FB-620F-46A0-B269-DBD2E20C0B26}" sibTransId="{AE6B3894-16DF-4678-AA5E-D1F9C8B87827}"/>
    <dgm:cxn modelId="{7582DAE5-0F08-4D43-A3F6-7A364A9A78C7}" type="presOf" srcId="{03215B70-8492-4139-8C8D-48DF6C3088B7}" destId="{457383EE-1D55-4F71-8C6E-90C2B9A19F0D}" srcOrd="0" destOrd="0" presId="urn:microsoft.com/office/officeart/2005/8/layout/hierarchy2"/>
    <dgm:cxn modelId="{DE233209-47AD-4FF1-A76F-3E2D8E53A2B6}" type="presOf" srcId="{650AA00A-0A8C-48CB-A47B-5DC00E391FE4}" destId="{21299E96-D0CF-472C-9F05-2C126D3C70AC}" srcOrd="0" destOrd="0" presId="urn:microsoft.com/office/officeart/2005/8/layout/hierarchy2"/>
    <dgm:cxn modelId="{DA8820D3-016D-4123-9792-F29A46B05EAB}" type="presOf" srcId="{1632BCE4-17AA-438D-ABB3-0729E2393D6A}" destId="{AF878D5D-15F4-49BF-8CDB-2F21B4226553}" srcOrd="1" destOrd="0" presId="urn:microsoft.com/office/officeart/2005/8/layout/hierarchy2"/>
    <dgm:cxn modelId="{A339962E-C3CE-430D-A7CE-F9275DCFA97E}" type="presOf" srcId="{066CDE63-CC89-4146-88D3-5940BE51E685}" destId="{9667F6C8-5A94-49DD-9FAA-B2C7818B332F}" srcOrd="0" destOrd="0" presId="urn:microsoft.com/office/officeart/2005/8/layout/hierarchy2"/>
    <dgm:cxn modelId="{42B2027A-E63A-46A7-AE65-BF7D28227E4C}" type="presOf" srcId="{90DE54D0-103E-4698-BC8F-4AF2633AF6B8}" destId="{9B058014-1356-4215-8678-EDE28AFFA21C}" srcOrd="0" destOrd="0" presId="urn:microsoft.com/office/officeart/2005/8/layout/hierarchy2"/>
    <dgm:cxn modelId="{3237330B-8DD3-4ADD-BB28-D91320CE8DD8}" srcId="{5A0AAC47-0F54-4DBF-A68C-BB4C047A40E4}" destId="{9AFF0677-641E-41AB-BAD9-657728880745}" srcOrd="2" destOrd="0" parTransId="{3B41FAB8-9597-41D5-AD94-E603F0FF613C}" sibTransId="{5A4EC70C-4AC0-470E-A498-5E8B3812FF3B}"/>
    <dgm:cxn modelId="{850C74A9-C35D-49B4-8842-1089A44B2148}" type="presOf" srcId="{AF0166C5-CF89-4E27-804E-65AA3568EB22}" destId="{427D8A35-57E6-4115-A74E-7073ACE07608}" srcOrd="0" destOrd="0" presId="urn:microsoft.com/office/officeart/2005/8/layout/hierarchy2"/>
    <dgm:cxn modelId="{40DCF720-1899-40BF-888D-7AF823F4C4FE}" type="presOf" srcId="{3E637C9B-2FC8-46FD-B353-1437E486C824}" destId="{67F72536-9684-4F0A-99F7-7ABB530329D5}" srcOrd="0" destOrd="0" presId="urn:microsoft.com/office/officeart/2005/8/layout/hierarchy2"/>
    <dgm:cxn modelId="{0E1C8123-7CAE-4193-B32D-795CFDC2E672}" type="presOf" srcId="{626ACDF9-C166-4F18-BD9E-7AA20BE11F38}" destId="{670A3829-3A4F-4B92-AC36-8FF557D6AA28}" srcOrd="0" destOrd="0" presId="urn:microsoft.com/office/officeart/2005/8/layout/hierarchy2"/>
    <dgm:cxn modelId="{3DC923FC-829A-47E9-9615-0AD34BF0DB9B}" type="presOf" srcId="{811D9A8F-2426-4E0C-BA13-1E53BABC6DF0}" destId="{C8D14E45-8BA8-481A-9E99-355D1604EF99}" srcOrd="0" destOrd="0" presId="urn:microsoft.com/office/officeart/2005/8/layout/hierarchy2"/>
    <dgm:cxn modelId="{95CFB0A1-E574-4D8B-9A59-AE278ADACEE6}" type="presOf" srcId="{AAA6AB0B-6BC5-4034-B469-7C5C6881174C}" destId="{AA99F487-0A34-4F90-8C89-E10A6126B3CA}" srcOrd="0" destOrd="0" presId="urn:microsoft.com/office/officeart/2005/8/layout/hierarchy2"/>
    <dgm:cxn modelId="{D3C1D73C-D469-4E08-904E-797CB30DB857}" srcId="{90DE54D0-103E-4698-BC8F-4AF2633AF6B8}" destId="{03215B70-8492-4139-8C8D-48DF6C3088B7}" srcOrd="0" destOrd="0" parTransId="{ED7355D0-3420-492A-9CF9-9A59DC3B0868}" sibTransId="{4E44BD0A-8E0E-424B-87FF-E57B8AA2FBD5}"/>
    <dgm:cxn modelId="{7C234D63-93DD-43E9-80B6-2B3EF243D6A4}" srcId="{5A0AAC47-0F54-4DBF-A68C-BB4C047A40E4}" destId="{AAA6AB0B-6BC5-4034-B469-7C5C6881174C}" srcOrd="5" destOrd="0" parTransId="{650AA00A-0A8C-48CB-A47B-5DC00E391FE4}" sibTransId="{752F4950-4030-4B89-9521-6207485995C9}"/>
    <dgm:cxn modelId="{47EFF3E7-55CD-4B52-8490-8D927B6ACEAC}" type="presOf" srcId="{D420C37E-7E1C-40E7-A38A-0DB68688B664}" destId="{59CCCE47-85CF-49F2-8651-16640F0427FB}" srcOrd="0" destOrd="0" presId="urn:microsoft.com/office/officeart/2005/8/layout/hierarchy2"/>
    <dgm:cxn modelId="{EA788E51-F485-405C-A637-7F9F37D416D0}" srcId="{5A0AAC47-0F54-4DBF-A68C-BB4C047A40E4}" destId="{AF0166C5-CF89-4E27-804E-65AA3568EB22}" srcOrd="4" destOrd="0" parTransId="{60CC9B40-22D8-4E55-85D7-9087C7996A07}" sibTransId="{80567E96-9E73-4D2B-A8FD-1CB16C4B697F}"/>
    <dgm:cxn modelId="{B8BBC8B3-3391-4EE9-A360-0C82E8A5B075}" type="presOf" srcId="{E0A471D3-FD63-4E39-8996-834D543B9E7F}" destId="{66327B3F-E1E9-4C12-A5CA-7001FB95E654}" srcOrd="1" destOrd="0" presId="urn:microsoft.com/office/officeart/2005/8/layout/hierarchy2"/>
    <dgm:cxn modelId="{F2B30347-CFF0-4CBF-B547-ACAFCB3F6B88}" type="presOf" srcId="{DDCDA9FB-620F-46A0-B269-DBD2E20C0B26}" destId="{DD60A84D-A947-43AC-B638-110585DA5C08}" srcOrd="1" destOrd="0" presId="urn:microsoft.com/office/officeart/2005/8/layout/hierarchy2"/>
    <dgm:cxn modelId="{33AD4FC0-F4B7-4F29-99A3-85001A637211}" type="presOf" srcId="{63E12508-7E29-439A-8DA9-38C801D7C565}" destId="{ED67B3A5-B947-4393-8D67-863DBA7169D6}" srcOrd="0" destOrd="0" presId="urn:microsoft.com/office/officeart/2005/8/layout/hierarchy2"/>
    <dgm:cxn modelId="{55B2B662-E468-4BBA-B918-7A80AF490D88}" type="presOf" srcId="{CAF7A905-EDFA-43F1-A9F9-D149E1AD4A61}" destId="{28421647-DA97-4EEC-8BC6-29D300EA55B8}" srcOrd="0" destOrd="0" presId="urn:microsoft.com/office/officeart/2005/8/layout/hierarchy2"/>
    <dgm:cxn modelId="{DC13969B-6CC2-4B82-931D-CFBCA0503FD5}" type="presOf" srcId="{D420C37E-7E1C-40E7-A38A-0DB68688B664}" destId="{6C7C9714-E550-48A3-BC32-5531228E9D76}" srcOrd="1" destOrd="0" presId="urn:microsoft.com/office/officeart/2005/8/layout/hierarchy2"/>
    <dgm:cxn modelId="{79D9E8B7-C36B-43C3-9325-D1F849454D93}" type="presOf" srcId="{60CC9B40-22D8-4E55-85D7-9087C7996A07}" destId="{1294C385-E874-4CEC-ACD7-856E521BBEAC}" srcOrd="0" destOrd="0" presId="urn:microsoft.com/office/officeart/2005/8/layout/hierarchy2"/>
    <dgm:cxn modelId="{EF0EBF4A-9D58-4B6E-9A58-1DAB96669D35}" type="presOf" srcId="{2576BA67-4F4F-4EC3-A1BE-D75725B556EB}" destId="{C2855665-38EA-416E-AF48-A55CFF23FD89}" srcOrd="0" destOrd="0" presId="urn:microsoft.com/office/officeart/2005/8/layout/hierarchy2"/>
    <dgm:cxn modelId="{5A17C7DD-FC3D-4775-B861-FAD2AA80954E}" srcId="{03215B70-8492-4139-8C8D-48DF6C3088B7}" destId="{066CDE63-CC89-4146-88D3-5940BE51E685}" srcOrd="1" destOrd="0" parTransId="{811D9A8F-2426-4E0C-BA13-1E53BABC6DF0}" sibTransId="{C85DE9D9-526A-4233-BD3C-89B1EAE477EC}"/>
    <dgm:cxn modelId="{9E2CD3D6-15A4-4538-918B-837DF447C46E}" type="presParOf" srcId="{9B058014-1356-4215-8678-EDE28AFFA21C}" destId="{7CC7DE42-F465-4DAE-8764-675C70303001}" srcOrd="0" destOrd="0" presId="urn:microsoft.com/office/officeart/2005/8/layout/hierarchy2"/>
    <dgm:cxn modelId="{A451AF89-B149-44CE-A12A-BC791A92B6D4}" type="presParOf" srcId="{7CC7DE42-F465-4DAE-8764-675C70303001}" destId="{457383EE-1D55-4F71-8C6E-90C2B9A19F0D}" srcOrd="0" destOrd="0" presId="urn:microsoft.com/office/officeart/2005/8/layout/hierarchy2"/>
    <dgm:cxn modelId="{BA222A80-F104-42B5-B706-15AD522C86AB}" type="presParOf" srcId="{7CC7DE42-F465-4DAE-8764-675C70303001}" destId="{C6501A22-AB00-47F0-A660-5F6238206661}" srcOrd="1" destOrd="0" presId="urn:microsoft.com/office/officeart/2005/8/layout/hierarchy2"/>
    <dgm:cxn modelId="{06812A7E-A281-4F7C-89D0-36BE8CE82759}" type="presParOf" srcId="{C6501A22-AB00-47F0-A660-5F6238206661}" destId="{28421647-DA97-4EEC-8BC6-29D300EA55B8}" srcOrd="0" destOrd="0" presId="urn:microsoft.com/office/officeart/2005/8/layout/hierarchy2"/>
    <dgm:cxn modelId="{8C0F6EB3-0AF0-42A9-8DF2-BE8AE1AAACB1}" type="presParOf" srcId="{28421647-DA97-4EEC-8BC6-29D300EA55B8}" destId="{6C3CF09E-BCD5-4B27-B73F-D3AEF272B192}" srcOrd="0" destOrd="0" presId="urn:microsoft.com/office/officeart/2005/8/layout/hierarchy2"/>
    <dgm:cxn modelId="{271DC682-C8FD-41F8-8DD6-9A64B8BEFF34}" type="presParOf" srcId="{C6501A22-AB00-47F0-A660-5F6238206661}" destId="{F44BD9F4-8E33-4CCE-A4D4-B83ABC457A30}" srcOrd="1" destOrd="0" presId="urn:microsoft.com/office/officeart/2005/8/layout/hierarchy2"/>
    <dgm:cxn modelId="{6EF21CD1-F20B-49D1-B3AE-7D29A826A546}" type="presParOf" srcId="{F44BD9F4-8E33-4CCE-A4D4-B83ABC457A30}" destId="{A795FCD1-7187-40B6-8753-7271BBB130D0}" srcOrd="0" destOrd="0" presId="urn:microsoft.com/office/officeart/2005/8/layout/hierarchy2"/>
    <dgm:cxn modelId="{67C69F35-505E-4031-8556-8108EE7A89BE}" type="presParOf" srcId="{F44BD9F4-8E33-4CCE-A4D4-B83ABC457A30}" destId="{2491694E-A59F-422D-9AC0-CC8400B57D2A}" srcOrd="1" destOrd="0" presId="urn:microsoft.com/office/officeart/2005/8/layout/hierarchy2"/>
    <dgm:cxn modelId="{82455E0F-11B9-423E-8B88-2CB9C79BECF5}" type="presParOf" srcId="{2491694E-A59F-422D-9AC0-CC8400B57D2A}" destId="{C2855665-38EA-416E-AF48-A55CFF23FD89}" srcOrd="0" destOrd="0" presId="urn:microsoft.com/office/officeart/2005/8/layout/hierarchy2"/>
    <dgm:cxn modelId="{5CCE728D-5439-4446-8D9D-C2796E48F82D}" type="presParOf" srcId="{C2855665-38EA-416E-AF48-A55CFF23FD89}" destId="{CE41AA81-003A-4CA9-BA70-94611589297E}" srcOrd="0" destOrd="0" presId="urn:microsoft.com/office/officeart/2005/8/layout/hierarchy2"/>
    <dgm:cxn modelId="{7316B24E-4684-4A06-9718-AE5BDFDD8E39}" type="presParOf" srcId="{2491694E-A59F-422D-9AC0-CC8400B57D2A}" destId="{427A51C1-F506-4D22-AF23-174D56548131}" srcOrd="1" destOrd="0" presId="urn:microsoft.com/office/officeart/2005/8/layout/hierarchy2"/>
    <dgm:cxn modelId="{F03A7ED2-5880-48C0-8DA2-5DDDCDC61312}" type="presParOf" srcId="{427A51C1-F506-4D22-AF23-174D56548131}" destId="{67F72536-9684-4F0A-99F7-7ABB530329D5}" srcOrd="0" destOrd="0" presId="urn:microsoft.com/office/officeart/2005/8/layout/hierarchy2"/>
    <dgm:cxn modelId="{0DAAD22B-1455-4E75-9850-370BAD552D1F}" type="presParOf" srcId="{427A51C1-F506-4D22-AF23-174D56548131}" destId="{338937B0-AB7B-4923-85AF-1B8EACE8C618}" srcOrd="1" destOrd="0" presId="urn:microsoft.com/office/officeart/2005/8/layout/hierarchy2"/>
    <dgm:cxn modelId="{1168B6D9-ABCB-4768-8916-4BD1A4E72EF0}" type="presParOf" srcId="{2491694E-A59F-422D-9AC0-CC8400B57D2A}" destId="{6E52D29A-C814-49DD-9682-B7BB5FE52D1F}" srcOrd="2" destOrd="0" presId="urn:microsoft.com/office/officeart/2005/8/layout/hierarchy2"/>
    <dgm:cxn modelId="{03A21E57-59D0-4C8C-BC12-F6F2FA063EA1}" type="presParOf" srcId="{6E52D29A-C814-49DD-9682-B7BB5FE52D1F}" destId="{DD60A84D-A947-43AC-B638-110585DA5C08}" srcOrd="0" destOrd="0" presId="urn:microsoft.com/office/officeart/2005/8/layout/hierarchy2"/>
    <dgm:cxn modelId="{50230FBE-7DCB-492D-907F-7C7A78BDCC1E}" type="presParOf" srcId="{2491694E-A59F-422D-9AC0-CC8400B57D2A}" destId="{ABA1853D-5A0E-43B5-B526-34BC07039BFE}" srcOrd="3" destOrd="0" presId="urn:microsoft.com/office/officeart/2005/8/layout/hierarchy2"/>
    <dgm:cxn modelId="{98D4EED5-410B-4816-90BA-7954BDB25355}" type="presParOf" srcId="{ABA1853D-5A0E-43B5-B526-34BC07039BFE}" destId="{670A3829-3A4F-4B92-AC36-8FF557D6AA28}" srcOrd="0" destOrd="0" presId="urn:microsoft.com/office/officeart/2005/8/layout/hierarchy2"/>
    <dgm:cxn modelId="{A525C672-E3EE-45F9-835D-40CC1FE277FB}" type="presParOf" srcId="{ABA1853D-5A0E-43B5-B526-34BC07039BFE}" destId="{BD7531BC-81A4-43BA-8E4E-3D8BF54F97B0}" srcOrd="1" destOrd="0" presId="urn:microsoft.com/office/officeart/2005/8/layout/hierarchy2"/>
    <dgm:cxn modelId="{187F1F6F-FE13-482D-95A8-0DEF57ADEEC7}" type="presParOf" srcId="{2491694E-A59F-422D-9AC0-CC8400B57D2A}" destId="{7F147AA0-152A-436A-9F07-4E99A1D77B35}" srcOrd="4" destOrd="0" presId="urn:microsoft.com/office/officeart/2005/8/layout/hierarchy2"/>
    <dgm:cxn modelId="{AC6CA894-1D44-49B2-AB93-62225B79F4F5}" type="presParOf" srcId="{7F147AA0-152A-436A-9F07-4E99A1D77B35}" destId="{4FE6A1F5-4C1C-4ECC-9EE0-61578601CA27}" srcOrd="0" destOrd="0" presId="urn:microsoft.com/office/officeart/2005/8/layout/hierarchy2"/>
    <dgm:cxn modelId="{29BF0EFE-3330-4791-A88B-7431A64FBE68}" type="presParOf" srcId="{2491694E-A59F-422D-9AC0-CC8400B57D2A}" destId="{A420112E-231C-4564-A18E-3FA61BB05D59}" srcOrd="5" destOrd="0" presId="urn:microsoft.com/office/officeart/2005/8/layout/hierarchy2"/>
    <dgm:cxn modelId="{761A7772-BEC8-4DE7-848C-133AEB3C04D4}" type="presParOf" srcId="{A420112E-231C-4564-A18E-3FA61BB05D59}" destId="{11624624-A7CA-4494-8824-7623B4B1D799}" srcOrd="0" destOrd="0" presId="urn:microsoft.com/office/officeart/2005/8/layout/hierarchy2"/>
    <dgm:cxn modelId="{5D27A06A-2B61-461B-9D99-B9641810F12E}" type="presParOf" srcId="{A420112E-231C-4564-A18E-3FA61BB05D59}" destId="{C008D65B-44F4-4EB5-BEEC-7601FEB1B545}" srcOrd="1" destOrd="0" presId="urn:microsoft.com/office/officeart/2005/8/layout/hierarchy2"/>
    <dgm:cxn modelId="{0BBA7AD9-FB30-4861-B0D6-C481581A2319}" type="presParOf" srcId="{2491694E-A59F-422D-9AC0-CC8400B57D2A}" destId="{6D11B73A-3027-481F-95E9-FB2357458850}" srcOrd="6" destOrd="0" presId="urn:microsoft.com/office/officeart/2005/8/layout/hierarchy2"/>
    <dgm:cxn modelId="{6224992E-ADC7-40E2-BEC0-878801F72F21}" type="presParOf" srcId="{6D11B73A-3027-481F-95E9-FB2357458850}" destId="{66327B3F-E1E9-4C12-A5CA-7001FB95E654}" srcOrd="0" destOrd="0" presId="urn:microsoft.com/office/officeart/2005/8/layout/hierarchy2"/>
    <dgm:cxn modelId="{C73FFDBB-0D76-4440-8067-5F4B106B7C73}" type="presParOf" srcId="{2491694E-A59F-422D-9AC0-CC8400B57D2A}" destId="{A2722C1B-2750-4F94-BAFA-688A344A6D90}" srcOrd="7" destOrd="0" presId="urn:microsoft.com/office/officeart/2005/8/layout/hierarchy2"/>
    <dgm:cxn modelId="{466741FE-59E1-4C2D-86B8-6BD44ECDB4CC}" type="presParOf" srcId="{A2722C1B-2750-4F94-BAFA-688A344A6D90}" destId="{ED67B3A5-B947-4393-8D67-863DBA7169D6}" srcOrd="0" destOrd="0" presId="urn:microsoft.com/office/officeart/2005/8/layout/hierarchy2"/>
    <dgm:cxn modelId="{2BD15565-F0F1-4D83-92CE-6D1ACC7C8216}" type="presParOf" srcId="{A2722C1B-2750-4F94-BAFA-688A344A6D90}" destId="{EE8E542B-3805-4459-B119-C4AD0272F308}" srcOrd="1" destOrd="0" presId="urn:microsoft.com/office/officeart/2005/8/layout/hierarchy2"/>
    <dgm:cxn modelId="{CDFC7C8E-CD57-4DFF-A0D1-F717663184BA}" type="presParOf" srcId="{2491694E-A59F-422D-9AC0-CC8400B57D2A}" destId="{1294C385-E874-4CEC-ACD7-856E521BBEAC}" srcOrd="8" destOrd="0" presId="urn:microsoft.com/office/officeart/2005/8/layout/hierarchy2"/>
    <dgm:cxn modelId="{245A1CD5-7AE8-4579-8D54-64C8BAC051BE}" type="presParOf" srcId="{1294C385-E874-4CEC-ACD7-856E521BBEAC}" destId="{E0D130BD-79A9-4402-9433-FA96A8BD62D0}" srcOrd="0" destOrd="0" presId="urn:microsoft.com/office/officeart/2005/8/layout/hierarchy2"/>
    <dgm:cxn modelId="{AF749C1D-99E8-4ED5-92C4-56E047F12FB2}" type="presParOf" srcId="{2491694E-A59F-422D-9AC0-CC8400B57D2A}" destId="{AFABF340-F58C-47BC-A151-ACD113FA009E}" srcOrd="9" destOrd="0" presId="urn:microsoft.com/office/officeart/2005/8/layout/hierarchy2"/>
    <dgm:cxn modelId="{F628EA4D-4D0C-4573-97B4-16FF42E874A0}" type="presParOf" srcId="{AFABF340-F58C-47BC-A151-ACD113FA009E}" destId="{427D8A35-57E6-4115-A74E-7073ACE07608}" srcOrd="0" destOrd="0" presId="urn:microsoft.com/office/officeart/2005/8/layout/hierarchy2"/>
    <dgm:cxn modelId="{0EE0BAC0-7CB2-47C4-B600-37FEA0D7B5CE}" type="presParOf" srcId="{AFABF340-F58C-47BC-A151-ACD113FA009E}" destId="{E80002DF-7323-45DC-9836-F67923BA8D56}" srcOrd="1" destOrd="0" presId="urn:microsoft.com/office/officeart/2005/8/layout/hierarchy2"/>
    <dgm:cxn modelId="{CD0B5AE1-5526-4EC9-8D87-8C6050D7F70B}" type="presParOf" srcId="{2491694E-A59F-422D-9AC0-CC8400B57D2A}" destId="{21299E96-D0CF-472C-9F05-2C126D3C70AC}" srcOrd="10" destOrd="0" presId="urn:microsoft.com/office/officeart/2005/8/layout/hierarchy2"/>
    <dgm:cxn modelId="{6241F202-11D6-4AE2-9626-50F33F791EEE}" type="presParOf" srcId="{21299E96-D0CF-472C-9F05-2C126D3C70AC}" destId="{06157B2F-89B0-4195-A9A4-7A95A8661CC4}" srcOrd="0" destOrd="0" presId="urn:microsoft.com/office/officeart/2005/8/layout/hierarchy2"/>
    <dgm:cxn modelId="{A80EAFAB-A0EA-41A1-A0F3-CB128408AA19}" type="presParOf" srcId="{2491694E-A59F-422D-9AC0-CC8400B57D2A}" destId="{E67CAB21-306B-4241-8EB4-A7EB9F4EF520}" srcOrd="11" destOrd="0" presId="urn:microsoft.com/office/officeart/2005/8/layout/hierarchy2"/>
    <dgm:cxn modelId="{0C15E36E-220D-42B9-86DD-C6DE28C705CD}" type="presParOf" srcId="{E67CAB21-306B-4241-8EB4-A7EB9F4EF520}" destId="{AA99F487-0A34-4F90-8C89-E10A6126B3CA}" srcOrd="0" destOrd="0" presId="urn:microsoft.com/office/officeart/2005/8/layout/hierarchy2"/>
    <dgm:cxn modelId="{29FA0FC6-3BD2-4373-B609-60F049BC35C9}" type="presParOf" srcId="{E67CAB21-306B-4241-8EB4-A7EB9F4EF520}" destId="{6DDFA2F4-CF0D-41A5-934E-11F83A714217}" srcOrd="1" destOrd="0" presId="urn:microsoft.com/office/officeart/2005/8/layout/hierarchy2"/>
    <dgm:cxn modelId="{476E1758-E977-4B5E-B797-0C2E155A322C}" type="presParOf" srcId="{C6501A22-AB00-47F0-A660-5F6238206661}" destId="{C8D14E45-8BA8-481A-9E99-355D1604EF99}" srcOrd="2" destOrd="0" presId="urn:microsoft.com/office/officeart/2005/8/layout/hierarchy2"/>
    <dgm:cxn modelId="{8AEEEEA2-BDD7-4C60-9037-C8DAD82837D0}" type="presParOf" srcId="{C8D14E45-8BA8-481A-9E99-355D1604EF99}" destId="{676C2E6A-9521-497B-99BE-AF195AF8E304}" srcOrd="0" destOrd="0" presId="urn:microsoft.com/office/officeart/2005/8/layout/hierarchy2"/>
    <dgm:cxn modelId="{450F7481-D5F3-4FEF-9ADC-AF0A8A738FAD}" type="presParOf" srcId="{C6501A22-AB00-47F0-A660-5F6238206661}" destId="{FFB4D251-FF1D-4940-BA57-1E4EA3D5351A}" srcOrd="3" destOrd="0" presId="urn:microsoft.com/office/officeart/2005/8/layout/hierarchy2"/>
    <dgm:cxn modelId="{26E6C392-4FD8-41C0-877E-0629086259CE}" type="presParOf" srcId="{FFB4D251-FF1D-4940-BA57-1E4EA3D5351A}" destId="{9667F6C8-5A94-49DD-9FAA-B2C7818B332F}" srcOrd="0" destOrd="0" presId="urn:microsoft.com/office/officeart/2005/8/layout/hierarchy2"/>
    <dgm:cxn modelId="{A2C1D8FC-E9EE-445D-9F11-2ECB199F5582}" type="presParOf" srcId="{FFB4D251-FF1D-4940-BA57-1E4EA3D5351A}" destId="{13C5155A-21F6-4D89-BBC3-67D87AE5E7B5}" srcOrd="1" destOrd="0" presId="urn:microsoft.com/office/officeart/2005/8/layout/hierarchy2"/>
    <dgm:cxn modelId="{F0927054-B154-4B34-A756-E5A338CAFFC9}" type="presParOf" srcId="{13C5155A-21F6-4D89-BBC3-67D87AE5E7B5}" destId="{02AC05C0-E89B-4324-8E04-B8B659811A2F}" srcOrd="0" destOrd="0" presId="urn:microsoft.com/office/officeart/2005/8/layout/hierarchy2"/>
    <dgm:cxn modelId="{C778FCCB-C45A-494A-BCFA-1EC46AB5FC39}" type="presParOf" srcId="{02AC05C0-E89B-4324-8E04-B8B659811A2F}" destId="{AF878D5D-15F4-49BF-8CDB-2F21B4226553}" srcOrd="0" destOrd="0" presId="urn:microsoft.com/office/officeart/2005/8/layout/hierarchy2"/>
    <dgm:cxn modelId="{CD8DDE65-D51D-4331-AB64-11429F7052ED}" type="presParOf" srcId="{13C5155A-21F6-4D89-BBC3-67D87AE5E7B5}" destId="{35A152A5-2621-4791-8945-18A8D7E59008}" srcOrd="1" destOrd="0" presId="urn:microsoft.com/office/officeart/2005/8/layout/hierarchy2"/>
    <dgm:cxn modelId="{E621C273-DB3C-4E60-8016-789C1FACCCF7}" type="presParOf" srcId="{35A152A5-2621-4791-8945-18A8D7E59008}" destId="{0E78D1C7-88C7-4D01-9F00-117D81A0D59D}" srcOrd="0" destOrd="0" presId="urn:microsoft.com/office/officeart/2005/8/layout/hierarchy2"/>
    <dgm:cxn modelId="{B14A296C-1BCE-466A-85BB-E90458C22C32}" type="presParOf" srcId="{35A152A5-2621-4791-8945-18A8D7E59008}" destId="{82112702-0D19-4494-8188-849F9986211D}" srcOrd="1" destOrd="0" presId="urn:microsoft.com/office/officeart/2005/8/layout/hierarchy2"/>
    <dgm:cxn modelId="{B6211CC6-FF06-4000-A356-F6D9E15012A9}" type="presParOf" srcId="{13C5155A-21F6-4D89-BBC3-67D87AE5E7B5}" destId="{59CCCE47-85CF-49F2-8651-16640F0427FB}" srcOrd="2" destOrd="0" presId="urn:microsoft.com/office/officeart/2005/8/layout/hierarchy2"/>
    <dgm:cxn modelId="{14AA4508-C0C2-49FF-83C7-7C31B78999FC}" type="presParOf" srcId="{59CCCE47-85CF-49F2-8651-16640F0427FB}" destId="{6C7C9714-E550-48A3-BC32-5531228E9D76}" srcOrd="0" destOrd="0" presId="urn:microsoft.com/office/officeart/2005/8/layout/hierarchy2"/>
    <dgm:cxn modelId="{9A043A08-A99A-4B3A-B3BA-35FB328F1E24}" type="presParOf" srcId="{13C5155A-21F6-4D89-BBC3-67D87AE5E7B5}" destId="{93EA40FE-C3EA-44FD-A2C2-FB0A9C0798D8}" srcOrd="3" destOrd="0" presId="urn:microsoft.com/office/officeart/2005/8/layout/hierarchy2"/>
    <dgm:cxn modelId="{860D42EF-44E6-4E2C-9C29-A0C20DDA0F3F}" type="presParOf" srcId="{93EA40FE-C3EA-44FD-A2C2-FB0A9C0798D8}" destId="{88D807D2-6252-4553-8C33-3AB40732596D}" srcOrd="0" destOrd="0" presId="urn:microsoft.com/office/officeart/2005/8/layout/hierarchy2"/>
    <dgm:cxn modelId="{11483BE0-A9B9-4B81-AF1D-4FAABF2FE26E}" type="presParOf" srcId="{93EA40FE-C3EA-44FD-A2C2-FB0A9C0798D8}" destId="{76EE0424-DFC2-4130-9D91-04205B9026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EE9D4-1046-43A3-9703-8B8F2F35417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C28536F-6F0F-441A-A94D-97D7BB30E6DE}">
      <dgm:prSet phldrT="[Текст]"/>
      <dgm:spPr/>
      <dgm:t>
        <a:bodyPr/>
        <a:lstStyle/>
        <a:p>
          <a:r>
            <a:rPr lang="ru-RU" dirty="0" smtClean="0"/>
            <a:t>Выявление детей с ограниченными возможностями здоровья –формирование районного банка данных</a:t>
          </a:r>
          <a:endParaRPr lang="ru-RU" dirty="0"/>
        </a:p>
      </dgm:t>
    </dgm:pt>
    <dgm:pt modelId="{60B6A424-8FA9-4F8F-BE06-91B03C6AB1BF}" type="parTrans" cxnId="{45CDF472-610D-41C6-8DD6-FA78B125EBC3}">
      <dgm:prSet/>
      <dgm:spPr/>
    </dgm:pt>
    <dgm:pt modelId="{8B599FD4-F99D-463B-BCB3-39E7A5E2E25C}" type="sibTrans" cxnId="{45CDF472-610D-41C6-8DD6-FA78B125EBC3}">
      <dgm:prSet/>
      <dgm:spPr/>
    </dgm:pt>
    <dgm:pt modelId="{63B55A5E-D51D-4959-94D9-CCA6FBF3F944}">
      <dgm:prSet phldrT="[Текст]"/>
      <dgm:spPr/>
      <dgm:t>
        <a:bodyPr/>
        <a:lstStyle/>
        <a:p>
          <a:r>
            <a:rPr lang="ru-RU" dirty="0" smtClean="0"/>
            <a:t>Обследование детей на ПМПК перед поступлением в школу и детский сад</a:t>
          </a:r>
          <a:endParaRPr lang="ru-RU" dirty="0"/>
        </a:p>
      </dgm:t>
    </dgm:pt>
    <dgm:pt modelId="{FA55455E-B374-4901-9501-E5546CE40C0C}" type="parTrans" cxnId="{78E24B77-F61E-4156-BF74-8F343ACA3F47}">
      <dgm:prSet/>
      <dgm:spPr/>
    </dgm:pt>
    <dgm:pt modelId="{DCA9EEBB-A7FA-45E0-8D60-BABEC21A9462}" type="sibTrans" cxnId="{78E24B77-F61E-4156-BF74-8F343ACA3F47}">
      <dgm:prSet/>
      <dgm:spPr/>
    </dgm:pt>
    <dgm:pt modelId="{DFE75618-D3F9-4C9E-91A7-0D70A4E1DEC1}">
      <dgm:prSet phldrT="[Текст]"/>
      <dgm:spPr/>
      <dgm:t>
        <a:bodyPr/>
        <a:lstStyle/>
        <a:p>
          <a:r>
            <a:rPr lang="ru-RU" dirty="0" smtClean="0"/>
            <a:t>Выбор общеобразовательного учреждения согласно потребностям ребенка и пожеланиям родителей,  адаптация школьной среды под потребности ребенка</a:t>
          </a:r>
          <a:endParaRPr lang="ru-RU" dirty="0"/>
        </a:p>
      </dgm:t>
    </dgm:pt>
    <dgm:pt modelId="{D28E98B0-93FB-4264-962E-AA846BF9F1F2}" type="parTrans" cxnId="{EEB62EA0-2983-4D7D-AEAF-65C62A9885FC}">
      <dgm:prSet/>
      <dgm:spPr/>
    </dgm:pt>
    <dgm:pt modelId="{AF5310E2-14AB-42CE-A8E6-8F90B84E8C66}" type="sibTrans" cxnId="{EEB62EA0-2983-4D7D-AEAF-65C62A9885FC}">
      <dgm:prSet/>
      <dgm:spPr/>
    </dgm:pt>
    <dgm:pt modelId="{8D9A3D82-39CC-4F4E-BAB9-53AFE925C7AB}">
      <dgm:prSet/>
      <dgm:spPr/>
      <dgm:t>
        <a:bodyPr/>
        <a:lstStyle/>
        <a:p>
          <a:r>
            <a:rPr lang="ru-RU" dirty="0" smtClean="0"/>
            <a:t>Повышение квалификации педагогических кадров  путем проведения консультаций, курсов, семинаров, лекториев</a:t>
          </a:r>
          <a:endParaRPr lang="ru-RU" dirty="0"/>
        </a:p>
      </dgm:t>
    </dgm:pt>
    <dgm:pt modelId="{B7062005-8ED9-4078-85A0-A21CDF1E0AC4}" type="parTrans" cxnId="{72C2F278-2208-4EB7-90DE-297B3999B106}">
      <dgm:prSet/>
      <dgm:spPr/>
    </dgm:pt>
    <dgm:pt modelId="{C2EBF4BF-09FA-4136-B4CD-B68DEDA271E7}" type="sibTrans" cxnId="{72C2F278-2208-4EB7-90DE-297B3999B106}">
      <dgm:prSet/>
      <dgm:spPr/>
    </dgm:pt>
    <dgm:pt modelId="{CCA5F438-6626-4C39-9296-E6790ABECD13}">
      <dgm:prSet/>
      <dgm:spPr/>
      <dgm:t>
        <a:bodyPr/>
        <a:lstStyle/>
        <a:p>
          <a:r>
            <a:rPr lang="ru-RU" dirty="0" smtClean="0"/>
            <a:t>Разработка и реализация адаптированной программы или специальной индивидуальной программы развития</a:t>
          </a:r>
          <a:endParaRPr lang="ru-RU" dirty="0"/>
        </a:p>
      </dgm:t>
    </dgm:pt>
    <dgm:pt modelId="{9B772BCF-9787-4868-8FA6-E670F4E0ED91}" type="parTrans" cxnId="{079DD9FF-E8C2-46FF-820D-CAD4C00DC7DF}">
      <dgm:prSet/>
      <dgm:spPr/>
    </dgm:pt>
    <dgm:pt modelId="{0F2E9939-37F3-4793-A432-498917BB5A68}" type="sibTrans" cxnId="{079DD9FF-E8C2-46FF-820D-CAD4C00DC7DF}">
      <dgm:prSet/>
      <dgm:spPr/>
    </dgm:pt>
    <dgm:pt modelId="{18918DE2-7DAA-446E-97A1-A470649E6714}">
      <dgm:prSet/>
      <dgm:spPr/>
      <dgm:t>
        <a:bodyPr/>
        <a:lstStyle/>
        <a:p>
          <a:r>
            <a:rPr lang="ru-RU" dirty="0" smtClean="0"/>
            <a:t>Консультирование родителей по выбору образовательного учреждения и особенностям образовательного маршрута ребенка</a:t>
          </a:r>
          <a:endParaRPr lang="ru-RU" dirty="0"/>
        </a:p>
      </dgm:t>
    </dgm:pt>
    <dgm:pt modelId="{71725264-B8B5-4184-B25D-9F8C4DA486B6}" type="parTrans" cxnId="{76D72A3C-F9C6-4BBA-8795-40F436B363B1}">
      <dgm:prSet/>
      <dgm:spPr/>
    </dgm:pt>
    <dgm:pt modelId="{B0C40FD3-881F-4870-AAF2-87379861ECC6}" type="sibTrans" cxnId="{76D72A3C-F9C6-4BBA-8795-40F436B363B1}">
      <dgm:prSet/>
      <dgm:spPr/>
    </dgm:pt>
    <dgm:pt modelId="{7ACB8DAF-99FE-4904-B3E5-031973A53B62}" type="pres">
      <dgm:prSet presAssocID="{270EE9D4-1046-43A3-9703-8B8F2F35417D}" presName="linearFlow" presStyleCnt="0">
        <dgm:presLayoutVars>
          <dgm:dir/>
          <dgm:resizeHandles val="exact"/>
        </dgm:presLayoutVars>
      </dgm:prSet>
      <dgm:spPr/>
    </dgm:pt>
    <dgm:pt modelId="{E2A089A0-F8DF-411C-8A75-03BBA1399455}" type="pres">
      <dgm:prSet presAssocID="{6C28536F-6F0F-441A-A94D-97D7BB30E6DE}" presName="composite" presStyleCnt="0"/>
      <dgm:spPr/>
    </dgm:pt>
    <dgm:pt modelId="{06CBA85C-52CE-424A-9FB1-91757295970E}" type="pres">
      <dgm:prSet presAssocID="{6C28536F-6F0F-441A-A94D-97D7BB30E6DE}" presName="imgShp" presStyleLbl="fgImgPlace1" presStyleIdx="0" presStyleCnt="6" custScaleX="221036" custLinFactNeighborX="-99190" custLinFactNeighborY="-22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2BF8E8-556F-4F11-A783-73FF8FD0F696}" type="pres">
      <dgm:prSet presAssocID="{6C28536F-6F0F-441A-A94D-97D7BB30E6DE}" presName="txShp" presStyleLbl="node1" presStyleIdx="0" presStyleCnt="6" custScaleX="116975" custLinFactNeighborX="11932" custLinFactNeighborY="5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F63CF-A75F-46DD-BEC9-A043CB8B0E64}" type="pres">
      <dgm:prSet presAssocID="{8B599FD4-F99D-463B-BCB3-39E7A5E2E25C}" presName="spacing" presStyleCnt="0"/>
      <dgm:spPr/>
    </dgm:pt>
    <dgm:pt modelId="{C167A829-860C-4388-8470-31A34F706C47}" type="pres">
      <dgm:prSet presAssocID="{63B55A5E-D51D-4959-94D9-CCA6FBF3F944}" presName="composite" presStyleCnt="0"/>
      <dgm:spPr/>
    </dgm:pt>
    <dgm:pt modelId="{B7DFAFE3-62BC-4287-BB55-2FC2679E7BD5}" type="pres">
      <dgm:prSet presAssocID="{63B55A5E-D51D-4959-94D9-CCA6FBF3F944}" presName="imgShp" presStyleLbl="fgImgPlace1" presStyleIdx="1" presStyleCnt="6" custScaleX="228873" custScaleY="123519" custLinFactX="-6922" custLinFactNeighborX="-100000" custLinFactNeighborY="-122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E77549E-FD81-4510-B89A-8D9ACEA2D8AA}" type="pres">
      <dgm:prSet presAssocID="{63B55A5E-D51D-4959-94D9-CCA6FBF3F944}" presName="txShp" presStyleLbl="node1" presStyleIdx="1" presStyleCnt="6" custScaleX="116934" custLinFactNeighborX="12365" custLinFactNeighborY="-1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0EA46-84B1-4DDE-A258-9C6B06C9CD5B}" type="pres">
      <dgm:prSet presAssocID="{DCA9EEBB-A7FA-45E0-8D60-BABEC21A9462}" presName="spacing" presStyleCnt="0"/>
      <dgm:spPr/>
    </dgm:pt>
    <dgm:pt modelId="{C430EBA7-03D2-4F3F-987F-1D9C37610FC5}" type="pres">
      <dgm:prSet presAssocID="{18918DE2-7DAA-446E-97A1-A470649E6714}" presName="composite" presStyleCnt="0"/>
      <dgm:spPr/>
    </dgm:pt>
    <dgm:pt modelId="{4302AC6A-0748-48C3-9682-ACB6E8FD9B5E}" type="pres">
      <dgm:prSet presAssocID="{18918DE2-7DAA-446E-97A1-A470649E6714}" presName="imgShp" presStyleLbl="fgImgPlace1" presStyleIdx="2" presStyleCnt="6" custScaleX="242537" custScaleY="114098" custLinFactNeighborX="-97057" custLinFactNeighborY="-15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641C64-E156-479E-B699-7810A8BB581B}" type="pres">
      <dgm:prSet presAssocID="{18918DE2-7DAA-446E-97A1-A470649E6714}" presName="txShp" presStyleLbl="node1" presStyleIdx="2" presStyleCnt="6" custScaleX="117745" custLinFactNeighborX="16315" custLinFactNeighborY="-15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A3297-0B9B-4883-AB47-EA380AF2819C}" type="pres">
      <dgm:prSet presAssocID="{B0C40FD3-881F-4870-AAF2-87379861ECC6}" presName="spacing" presStyleCnt="0"/>
      <dgm:spPr/>
    </dgm:pt>
    <dgm:pt modelId="{DE12035F-3550-44FD-B778-67D5997CA487}" type="pres">
      <dgm:prSet presAssocID="{DFE75618-D3F9-4C9E-91A7-0D70A4E1DEC1}" presName="composite" presStyleCnt="0"/>
      <dgm:spPr/>
    </dgm:pt>
    <dgm:pt modelId="{637601D9-1EBD-4D76-9381-D1B807AB52F4}" type="pres">
      <dgm:prSet presAssocID="{DFE75618-D3F9-4C9E-91A7-0D70A4E1DEC1}" presName="imgShp" presStyleLbl="fgImgPlace1" presStyleIdx="3" presStyleCnt="6" custScaleX="226658" custScaleY="137481" custLinFactNeighborX="-83446" custLinFactNeighborY="-2227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D7DB254-9595-4A18-B858-9EF9F645C6F0}" type="pres">
      <dgm:prSet presAssocID="{DFE75618-D3F9-4C9E-91A7-0D70A4E1DEC1}" presName="txShp" presStyleLbl="node1" presStyleIdx="3" presStyleCnt="6" custScaleX="115899" custLinFactNeighborX="17136" custLinFactNeighborY="-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C08B1-55F0-498C-8D65-66DC808CAE4B}" type="pres">
      <dgm:prSet presAssocID="{AF5310E2-14AB-42CE-A8E6-8F90B84E8C66}" presName="spacing" presStyleCnt="0"/>
      <dgm:spPr/>
    </dgm:pt>
    <dgm:pt modelId="{93F9A213-DDCC-4FDB-BEDD-E8428C204072}" type="pres">
      <dgm:prSet presAssocID="{8D9A3D82-39CC-4F4E-BAB9-53AFE925C7AB}" presName="composite" presStyleCnt="0"/>
      <dgm:spPr/>
    </dgm:pt>
    <dgm:pt modelId="{B339BB20-079E-4DEC-90E7-975AB2151D6C}" type="pres">
      <dgm:prSet presAssocID="{8D9A3D82-39CC-4F4E-BAB9-53AFE925C7AB}" presName="imgShp" presStyleLbl="fgImgPlace1" presStyleIdx="4" presStyleCnt="6" custScaleX="248503" custScaleY="152277" custLinFactNeighborX="-72593" custLinFactNeighborY="-3246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3622EF3-5AF8-4F3D-923A-B68EF93C36C4}" type="pres">
      <dgm:prSet presAssocID="{8D9A3D82-39CC-4F4E-BAB9-53AFE925C7AB}" presName="txShp" presStyleLbl="node1" presStyleIdx="4" presStyleCnt="6" custScaleX="117370" custLinFactNeighborX="15107" custLinFactNeighborY="-27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3AAEF-E562-441C-A55D-3F319EDA9DAE}" type="pres">
      <dgm:prSet presAssocID="{C2EBF4BF-09FA-4136-B4CD-B68DEDA271E7}" presName="spacing" presStyleCnt="0"/>
      <dgm:spPr/>
    </dgm:pt>
    <dgm:pt modelId="{1F5F85B8-4BAC-49D3-8B6E-593520E925FF}" type="pres">
      <dgm:prSet presAssocID="{CCA5F438-6626-4C39-9296-E6790ABECD13}" presName="composite" presStyleCnt="0"/>
      <dgm:spPr/>
    </dgm:pt>
    <dgm:pt modelId="{49EEC07E-8AE4-49D3-BB98-BC8B2AFA8F49}" type="pres">
      <dgm:prSet presAssocID="{CCA5F438-6626-4C39-9296-E6790ABECD13}" presName="imgShp" presStyleLbl="fgImgPlace1" presStyleIdx="5" presStyleCnt="6" custScaleX="242042" custScaleY="169591" custLinFactNeighborX="-68320" custLinFactNeighborY="-3990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85C296A-0E23-4CF6-823F-BBABAFE65776}" type="pres">
      <dgm:prSet presAssocID="{CCA5F438-6626-4C39-9296-E6790ABECD13}" presName="txShp" presStyleLbl="node1" presStyleIdx="5" presStyleCnt="6" custScaleX="120084" custLinFactNeighborX="15146" custLinFactNeighborY="-39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1CB79-852E-48E0-B490-974E8DEB75E6}" type="presOf" srcId="{8D9A3D82-39CC-4F4E-BAB9-53AFE925C7AB}" destId="{73622EF3-5AF8-4F3D-923A-B68EF93C36C4}" srcOrd="0" destOrd="0" presId="urn:microsoft.com/office/officeart/2005/8/layout/vList3"/>
    <dgm:cxn modelId="{76D72A3C-F9C6-4BBA-8795-40F436B363B1}" srcId="{270EE9D4-1046-43A3-9703-8B8F2F35417D}" destId="{18918DE2-7DAA-446E-97A1-A470649E6714}" srcOrd="2" destOrd="0" parTransId="{71725264-B8B5-4184-B25D-9F8C4DA486B6}" sibTransId="{B0C40FD3-881F-4870-AAF2-87379861ECC6}"/>
    <dgm:cxn modelId="{FFC4EDEE-3BDF-4AD2-A8C4-1EC44AFDEC55}" type="presOf" srcId="{18918DE2-7DAA-446E-97A1-A470649E6714}" destId="{39641C64-E156-479E-B699-7810A8BB581B}" srcOrd="0" destOrd="0" presId="urn:microsoft.com/office/officeart/2005/8/layout/vList3"/>
    <dgm:cxn modelId="{45CDF472-610D-41C6-8DD6-FA78B125EBC3}" srcId="{270EE9D4-1046-43A3-9703-8B8F2F35417D}" destId="{6C28536F-6F0F-441A-A94D-97D7BB30E6DE}" srcOrd="0" destOrd="0" parTransId="{60B6A424-8FA9-4F8F-BE06-91B03C6AB1BF}" sibTransId="{8B599FD4-F99D-463B-BCB3-39E7A5E2E25C}"/>
    <dgm:cxn modelId="{78E24B77-F61E-4156-BF74-8F343ACA3F47}" srcId="{270EE9D4-1046-43A3-9703-8B8F2F35417D}" destId="{63B55A5E-D51D-4959-94D9-CCA6FBF3F944}" srcOrd="1" destOrd="0" parTransId="{FA55455E-B374-4901-9501-E5546CE40C0C}" sibTransId="{DCA9EEBB-A7FA-45E0-8D60-BABEC21A9462}"/>
    <dgm:cxn modelId="{72C2F278-2208-4EB7-90DE-297B3999B106}" srcId="{270EE9D4-1046-43A3-9703-8B8F2F35417D}" destId="{8D9A3D82-39CC-4F4E-BAB9-53AFE925C7AB}" srcOrd="4" destOrd="0" parTransId="{B7062005-8ED9-4078-85A0-A21CDF1E0AC4}" sibTransId="{C2EBF4BF-09FA-4136-B4CD-B68DEDA271E7}"/>
    <dgm:cxn modelId="{9D02C93C-B97D-4007-A6CE-643EEBFE46F1}" type="presOf" srcId="{63B55A5E-D51D-4959-94D9-CCA6FBF3F944}" destId="{1E77549E-FD81-4510-B89A-8D9ACEA2D8AA}" srcOrd="0" destOrd="0" presId="urn:microsoft.com/office/officeart/2005/8/layout/vList3"/>
    <dgm:cxn modelId="{254E2A71-EFEB-4D0B-9495-B69815C3509E}" type="presOf" srcId="{6C28536F-6F0F-441A-A94D-97D7BB30E6DE}" destId="{F42BF8E8-556F-4F11-A783-73FF8FD0F696}" srcOrd="0" destOrd="0" presId="urn:microsoft.com/office/officeart/2005/8/layout/vList3"/>
    <dgm:cxn modelId="{BB5A033C-A44E-400E-A03F-78A43FDAF021}" type="presOf" srcId="{270EE9D4-1046-43A3-9703-8B8F2F35417D}" destId="{7ACB8DAF-99FE-4904-B3E5-031973A53B62}" srcOrd="0" destOrd="0" presId="urn:microsoft.com/office/officeart/2005/8/layout/vList3"/>
    <dgm:cxn modelId="{079DD9FF-E8C2-46FF-820D-CAD4C00DC7DF}" srcId="{270EE9D4-1046-43A3-9703-8B8F2F35417D}" destId="{CCA5F438-6626-4C39-9296-E6790ABECD13}" srcOrd="5" destOrd="0" parTransId="{9B772BCF-9787-4868-8FA6-E670F4E0ED91}" sibTransId="{0F2E9939-37F3-4793-A432-498917BB5A68}"/>
    <dgm:cxn modelId="{AA1D19EA-76D3-47C9-981D-75B1AB842EC5}" type="presOf" srcId="{DFE75618-D3F9-4C9E-91A7-0D70A4E1DEC1}" destId="{BD7DB254-9595-4A18-B858-9EF9F645C6F0}" srcOrd="0" destOrd="0" presId="urn:microsoft.com/office/officeart/2005/8/layout/vList3"/>
    <dgm:cxn modelId="{EEB62EA0-2983-4D7D-AEAF-65C62A9885FC}" srcId="{270EE9D4-1046-43A3-9703-8B8F2F35417D}" destId="{DFE75618-D3F9-4C9E-91A7-0D70A4E1DEC1}" srcOrd="3" destOrd="0" parTransId="{D28E98B0-93FB-4264-962E-AA846BF9F1F2}" sibTransId="{AF5310E2-14AB-42CE-A8E6-8F90B84E8C66}"/>
    <dgm:cxn modelId="{C9F4BA02-B3C7-495E-BC15-65726CF00790}" type="presOf" srcId="{CCA5F438-6626-4C39-9296-E6790ABECD13}" destId="{A85C296A-0E23-4CF6-823F-BBABAFE65776}" srcOrd="0" destOrd="0" presId="urn:microsoft.com/office/officeart/2005/8/layout/vList3"/>
    <dgm:cxn modelId="{6006A097-7FF3-4E08-85C5-84B7CA86DFEA}" type="presParOf" srcId="{7ACB8DAF-99FE-4904-B3E5-031973A53B62}" destId="{E2A089A0-F8DF-411C-8A75-03BBA1399455}" srcOrd="0" destOrd="0" presId="urn:microsoft.com/office/officeart/2005/8/layout/vList3"/>
    <dgm:cxn modelId="{094BF22F-DD74-42F9-ABBC-2105CFD66C67}" type="presParOf" srcId="{E2A089A0-F8DF-411C-8A75-03BBA1399455}" destId="{06CBA85C-52CE-424A-9FB1-91757295970E}" srcOrd="0" destOrd="0" presId="urn:microsoft.com/office/officeart/2005/8/layout/vList3"/>
    <dgm:cxn modelId="{D68DC63C-326C-4791-A2FC-B00EE55527F4}" type="presParOf" srcId="{E2A089A0-F8DF-411C-8A75-03BBA1399455}" destId="{F42BF8E8-556F-4F11-A783-73FF8FD0F696}" srcOrd="1" destOrd="0" presId="urn:microsoft.com/office/officeart/2005/8/layout/vList3"/>
    <dgm:cxn modelId="{916B5559-F8AF-4DAF-96AD-077FA2A2B5AD}" type="presParOf" srcId="{7ACB8DAF-99FE-4904-B3E5-031973A53B62}" destId="{80BF63CF-A75F-46DD-BEC9-A043CB8B0E64}" srcOrd="1" destOrd="0" presId="urn:microsoft.com/office/officeart/2005/8/layout/vList3"/>
    <dgm:cxn modelId="{65DBCA18-7225-444D-A8E0-8B853E25DCB0}" type="presParOf" srcId="{7ACB8DAF-99FE-4904-B3E5-031973A53B62}" destId="{C167A829-860C-4388-8470-31A34F706C47}" srcOrd="2" destOrd="0" presId="urn:microsoft.com/office/officeart/2005/8/layout/vList3"/>
    <dgm:cxn modelId="{55B94341-AEA9-42D8-8B7C-7D732FC099D3}" type="presParOf" srcId="{C167A829-860C-4388-8470-31A34F706C47}" destId="{B7DFAFE3-62BC-4287-BB55-2FC2679E7BD5}" srcOrd="0" destOrd="0" presId="urn:microsoft.com/office/officeart/2005/8/layout/vList3"/>
    <dgm:cxn modelId="{586B86E0-0DFF-4217-92AA-DBD07BC42E2D}" type="presParOf" srcId="{C167A829-860C-4388-8470-31A34F706C47}" destId="{1E77549E-FD81-4510-B89A-8D9ACEA2D8AA}" srcOrd="1" destOrd="0" presId="urn:microsoft.com/office/officeart/2005/8/layout/vList3"/>
    <dgm:cxn modelId="{FF0DE7A2-D939-4624-8808-28FCD7418640}" type="presParOf" srcId="{7ACB8DAF-99FE-4904-B3E5-031973A53B62}" destId="{7250EA46-84B1-4DDE-A258-9C6B06C9CD5B}" srcOrd="3" destOrd="0" presId="urn:microsoft.com/office/officeart/2005/8/layout/vList3"/>
    <dgm:cxn modelId="{273C9981-65F1-45E4-82F3-C2E967A9AE1F}" type="presParOf" srcId="{7ACB8DAF-99FE-4904-B3E5-031973A53B62}" destId="{C430EBA7-03D2-4F3F-987F-1D9C37610FC5}" srcOrd="4" destOrd="0" presId="urn:microsoft.com/office/officeart/2005/8/layout/vList3"/>
    <dgm:cxn modelId="{FDD3A6D2-C1D2-4D61-B3C5-0BB434A2DD80}" type="presParOf" srcId="{C430EBA7-03D2-4F3F-987F-1D9C37610FC5}" destId="{4302AC6A-0748-48C3-9682-ACB6E8FD9B5E}" srcOrd="0" destOrd="0" presId="urn:microsoft.com/office/officeart/2005/8/layout/vList3"/>
    <dgm:cxn modelId="{414111DB-0BE9-4BE1-A40C-E0CC5670CBAA}" type="presParOf" srcId="{C430EBA7-03D2-4F3F-987F-1D9C37610FC5}" destId="{39641C64-E156-479E-B699-7810A8BB581B}" srcOrd="1" destOrd="0" presId="urn:microsoft.com/office/officeart/2005/8/layout/vList3"/>
    <dgm:cxn modelId="{442A7754-BF5A-47FB-A472-79E229358A3F}" type="presParOf" srcId="{7ACB8DAF-99FE-4904-B3E5-031973A53B62}" destId="{F91A3297-0B9B-4883-AB47-EA380AF2819C}" srcOrd="5" destOrd="0" presId="urn:microsoft.com/office/officeart/2005/8/layout/vList3"/>
    <dgm:cxn modelId="{99FB58C4-4827-45B5-8C3E-EE105F8D2D18}" type="presParOf" srcId="{7ACB8DAF-99FE-4904-B3E5-031973A53B62}" destId="{DE12035F-3550-44FD-B778-67D5997CA487}" srcOrd="6" destOrd="0" presId="urn:microsoft.com/office/officeart/2005/8/layout/vList3"/>
    <dgm:cxn modelId="{3ABEE251-2D50-41D9-A9A3-340638FA79CA}" type="presParOf" srcId="{DE12035F-3550-44FD-B778-67D5997CA487}" destId="{637601D9-1EBD-4D76-9381-D1B807AB52F4}" srcOrd="0" destOrd="0" presId="urn:microsoft.com/office/officeart/2005/8/layout/vList3"/>
    <dgm:cxn modelId="{62AD663F-E716-467A-A11E-8CFC87124099}" type="presParOf" srcId="{DE12035F-3550-44FD-B778-67D5997CA487}" destId="{BD7DB254-9595-4A18-B858-9EF9F645C6F0}" srcOrd="1" destOrd="0" presId="urn:microsoft.com/office/officeart/2005/8/layout/vList3"/>
    <dgm:cxn modelId="{24EEDB8E-165D-47F3-99D7-03E009243DC6}" type="presParOf" srcId="{7ACB8DAF-99FE-4904-B3E5-031973A53B62}" destId="{29EC08B1-55F0-498C-8D65-66DC808CAE4B}" srcOrd="7" destOrd="0" presId="urn:microsoft.com/office/officeart/2005/8/layout/vList3"/>
    <dgm:cxn modelId="{AFCA936D-AA8A-41F6-95E6-1B7F6AA79FBA}" type="presParOf" srcId="{7ACB8DAF-99FE-4904-B3E5-031973A53B62}" destId="{93F9A213-DDCC-4FDB-BEDD-E8428C204072}" srcOrd="8" destOrd="0" presId="urn:microsoft.com/office/officeart/2005/8/layout/vList3"/>
    <dgm:cxn modelId="{834707C9-F409-4E3B-A173-218AA8638317}" type="presParOf" srcId="{93F9A213-DDCC-4FDB-BEDD-E8428C204072}" destId="{B339BB20-079E-4DEC-90E7-975AB2151D6C}" srcOrd="0" destOrd="0" presId="urn:microsoft.com/office/officeart/2005/8/layout/vList3"/>
    <dgm:cxn modelId="{1658D014-FE18-4422-B6EA-B3E0294A5C2B}" type="presParOf" srcId="{93F9A213-DDCC-4FDB-BEDD-E8428C204072}" destId="{73622EF3-5AF8-4F3D-923A-B68EF93C36C4}" srcOrd="1" destOrd="0" presId="urn:microsoft.com/office/officeart/2005/8/layout/vList3"/>
    <dgm:cxn modelId="{34B5B017-D02F-40D8-A9BF-DDC8B46C0C85}" type="presParOf" srcId="{7ACB8DAF-99FE-4904-B3E5-031973A53B62}" destId="{FB13AAEF-E562-441C-A55D-3F319EDA9DAE}" srcOrd="9" destOrd="0" presId="urn:microsoft.com/office/officeart/2005/8/layout/vList3"/>
    <dgm:cxn modelId="{4D0654A3-BE05-4851-88CC-BDF9EB5D15E1}" type="presParOf" srcId="{7ACB8DAF-99FE-4904-B3E5-031973A53B62}" destId="{1F5F85B8-4BAC-49D3-8B6E-593520E925FF}" srcOrd="10" destOrd="0" presId="urn:microsoft.com/office/officeart/2005/8/layout/vList3"/>
    <dgm:cxn modelId="{BB527798-5246-4F99-BB3B-D04201D10738}" type="presParOf" srcId="{1F5F85B8-4BAC-49D3-8B6E-593520E925FF}" destId="{49EEC07E-8AE4-49D3-BB98-BC8B2AFA8F49}" srcOrd="0" destOrd="0" presId="urn:microsoft.com/office/officeart/2005/8/layout/vList3"/>
    <dgm:cxn modelId="{9C1ED91C-76FD-4617-BD89-E1DA0B567FF3}" type="presParOf" srcId="{1F5F85B8-4BAC-49D3-8B6E-593520E925FF}" destId="{A85C296A-0E23-4CF6-823F-BBABAFE657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F09EF-26B8-416A-A7D8-2D2FF4B361D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B82C2F-B93A-4834-BE55-FB90F6FA80D7}">
      <dgm:prSet phldrT="[Текст]" custT="1"/>
      <dgm:spPr/>
      <dgm:t>
        <a:bodyPr/>
        <a:lstStyle/>
        <a:p>
          <a:r>
            <a:rPr lang="ru-RU" sz="2400" dirty="0" smtClean="0"/>
            <a:t>Дошкольные образовательные учреждения</a:t>
          </a:r>
          <a:endParaRPr lang="ru-RU" sz="2400" dirty="0"/>
        </a:p>
      </dgm:t>
    </dgm:pt>
    <dgm:pt modelId="{DD008D8F-7D57-4F51-BA22-4E4C7ABFA999}" type="parTrans" cxnId="{48F961E7-2291-4401-AC07-3A33EA084FDF}">
      <dgm:prSet/>
      <dgm:spPr/>
      <dgm:t>
        <a:bodyPr/>
        <a:lstStyle/>
        <a:p>
          <a:endParaRPr lang="ru-RU"/>
        </a:p>
      </dgm:t>
    </dgm:pt>
    <dgm:pt modelId="{47EB7D27-1928-49D2-8059-3AF02195FDE7}" type="sibTrans" cxnId="{48F961E7-2291-4401-AC07-3A33EA084FDF}">
      <dgm:prSet/>
      <dgm:spPr/>
      <dgm:t>
        <a:bodyPr/>
        <a:lstStyle/>
        <a:p>
          <a:endParaRPr lang="ru-RU"/>
        </a:p>
      </dgm:t>
    </dgm:pt>
    <dgm:pt modelId="{BDA7B43E-D363-456C-9F70-B54A620B40A9}">
      <dgm:prSet phldrT="[Текст]"/>
      <dgm:spPr/>
      <dgm:t>
        <a:bodyPr/>
        <a:lstStyle/>
        <a:p>
          <a:r>
            <a:rPr lang="ru-RU" dirty="0" smtClean="0"/>
            <a:t>Без коррекционной направленности-4</a:t>
          </a:r>
          <a:endParaRPr lang="ru-RU" dirty="0"/>
        </a:p>
      </dgm:t>
    </dgm:pt>
    <dgm:pt modelId="{FBF483E7-F282-49E1-BF58-8019E45DE876}" type="parTrans" cxnId="{92F2278D-68C5-4947-95EC-6FCF29FCD0D1}">
      <dgm:prSet/>
      <dgm:spPr/>
      <dgm:t>
        <a:bodyPr/>
        <a:lstStyle/>
        <a:p>
          <a:endParaRPr lang="ru-RU"/>
        </a:p>
      </dgm:t>
    </dgm:pt>
    <dgm:pt modelId="{E101D04F-D366-4637-837B-8EDD8B897768}" type="sibTrans" cxnId="{92F2278D-68C5-4947-95EC-6FCF29FCD0D1}">
      <dgm:prSet/>
      <dgm:spPr/>
      <dgm:t>
        <a:bodyPr/>
        <a:lstStyle/>
        <a:p>
          <a:endParaRPr lang="ru-RU"/>
        </a:p>
      </dgm:t>
    </dgm:pt>
    <dgm:pt modelId="{8BDAD093-5BE9-4B14-BDC2-8401FC3CAC5B}">
      <dgm:prSet phldrT="[Текст]"/>
      <dgm:spPr/>
      <dgm:t>
        <a:bodyPr/>
        <a:lstStyle/>
        <a:p>
          <a:r>
            <a:rPr lang="ru-RU" dirty="0" smtClean="0"/>
            <a:t>С коррекционной направленностью -3 базовых сада (речевые группы, группы  по зрению)</a:t>
          </a:r>
          <a:endParaRPr lang="ru-RU" dirty="0"/>
        </a:p>
      </dgm:t>
    </dgm:pt>
    <dgm:pt modelId="{4C720CEC-C613-4310-B1CC-7C5F62CDDCCC}" type="parTrans" cxnId="{85D0B02B-5ED3-47BC-8E4E-9DC51B40E3ED}">
      <dgm:prSet/>
      <dgm:spPr/>
      <dgm:t>
        <a:bodyPr/>
        <a:lstStyle/>
        <a:p>
          <a:endParaRPr lang="ru-RU"/>
        </a:p>
      </dgm:t>
    </dgm:pt>
    <dgm:pt modelId="{0ECABE68-F08B-40DC-8563-2F3EC7BA2832}" type="sibTrans" cxnId="{85D0B02B-5ED3-47BC-8E4E-9DC51B40E3ED}">
      <dgm:prSet/>
      <dgm:spPr/>
      <dgm:t>
        <a:bodyPr/>
        <a:lstStyle/>
        <a:p>
          <a:endParaRPr lang="ru-RU"/>
        </a:p>
      </dgm:t>
    </dgm:pt>
    <dgm:pt modelId="{FFDA9219-F689-4169-A3D9-D0FDD8D794DC}">
      <dgm:prSet phldrT="[Текст]" custT="1"/>
      <dgm:spPr/>
      <dgm:t>
        <a:bodyPr/>
        <a:lstStyle/>
        <a:p>
          <a:r>
            <a:rPr lang="ru-RU" sz="2400" dirty="0" smtClean="0"/>
            <a:t>Общеобразовательные школы, в т.ч с дошкольными группами</a:t>
          </a:r>
          <a:endParaRPr lang="ru-RU" sz="2400" dirty="0"/>
        </a:p>
      </dgm:t>
    </dgm:pt>
    <dgm:pt modelId="{D99FF0B0-C11A-4E3A-96B3-C99F5B2A3087}" type="parTrans" cxnId="{683EC4C0-D695-4468-B9B2-24CC24128422}">
      <dgm:prSet/>
      <dgm:spPr/>
      <dgm:t>
        <a:bodyPr/>
        <a:lstStyle/>
        <a:p>
          <a:endParaRPr lang="ru-RU"/>
        </a:p>
      </dgm:t>
    </dgm:pt>
    <dgm:pt modelId="{B1619892-7056-44CC-993E-EA87DAAFA6D4}" type="sibTrans" cxnId="{683EC4C0-D695-4468-B9B2-24CC24128422}">
      <dgm:prSet/>
      <dgm:spPr/>
      <dgm:t>
        <a:bodyPr/>
        <a:lstStyle/>
        <a:p>
          <a:endParaRPr lang="ru-RU"/>
        </a:p>
      </dgm:t>
    </dgm:pt>
    <dgm:pt modelId="{EBB1191D-5162-4875-8C7D-0C1204C0B34B}">
      <dgm:prSet phldrT="[Текст]"/>
      <dgm:spPr/>
      <dgm:t>
        <a:bodyPr/>
        <a:lstStyle/>
        <a:p>
          <a:r>
            <a:rPr lang="ru-RU" dirty="0" smtClean="0"/>
            <a:t>Без коррекционной направленности-3</a:t>
          </a:r>
          <a:endParaRPr lang="ru-RU" dirty="0"/>
        </a:p>
      </dgm:t>
    </dgm:pt>
    <dgm:pt modelId="{43D8F048-57D9-49E4-87AE-007F0F4F9D01}" type="parTrans" cxnId="{339FE926-AE84-43E4-9B01-56C6310D391D}">
      <dgm:prSet/>
      <dgm:spPr/>
      <dgm:t>
        <a:bodyPr/>
        <a:lstStyle/>
        <a:p>
          <a:endParaRPr lang="ru-RU"/>
        </a:p>
      </dgm:t>
    </dgm:pt>
    <dgm:pt modelId="{8DFAD119-175A-414F-B747-6861F15E145C}" type="sibTrans" cxnId="{339FE926-AE84-43E4-9B01-56C6310D391D}">
      <dgm:prSet/>
      <dgm:spPr/>
      <dgm:t>
        <a:bodyPr/>
        <a:lstStyle/>
        <a:p>
          <a:endParaRPr lang="ru-RU"/>
        </a:p>
      </dgm:t>
    </dgm:pt>
    <dgm:pt modelId="{6F9D755F-0910-43A2-BCDB-6F261AA44B7B}">
      <dgm:prSet phldrT="[Текст]"/>
      <dgm:spPr/>
      <dgm:t>
        <a:bodyPr/>
        <a:lstStyle/>
        <a:p>
          <a:r>
            <a:rPr lang="ru-RU" dirty="0" smtClean="0"/>
            <a:t>С коррекционной направленностью-9 (в т.ч. 2 базовые школы)</a:t>
          </a:r>
          <a:endParaRPr lang="ru-RU" dirty="0"/>
        </a:p>
      </dgm:t>
    </dgm:pt>
    <dgm:pt modelId="{10155DEB-DE8E-4C61-BBFA-144D1A876005}" type="parTrans" cxnId="{F25AC7C6-3073-4B42-8195-462CA6B630EF}">
      <dgm:prSet/>
      <dgm:spPr/>
      <dgm:t>
        <a:bodyPr/>
        <a:lstStyle/>
        <a:p>
          <a:endParaRPr lang="ru-RU"/>
        </a:p>
      </dgm:t>
    </dgm:pt>
    <dgm:pt modelId="{D0443DC8-BEC7-468C-8ECF-6A4E2E6CB8C3}" type="sibTrans" cxnId="{F25AC7C6-3073-4B42-8195-462CA6B630EF}">
      <dgm:prSet/>
      <dgm:spPr/>
      <dgm:t>
        <a:bodyPr/>
        <a:lstStyle/>
        <a:p>
          <a:endParaRPr lang="ru-RU"/>
        </a:p>
      </dgm:t>
    </dgm:pt>
    <dgm:pt modelId="{0977A97C-2B34-4C20-B037-537C25A0D3FA}">
      <dgm:prSet phldrT="[Текст]" custT="1"/>
      <dgm:spPr/>
      <dgm:t>
        <a:bodyPr/>
        <a:lstStyle/>
        <a:p>
          <a:r>
            <a:rPr lang="ru-RU" sz="2400" dirty="0" smtClean="0"/>
            <a:t>ГУ ТПМПК</a:t>
          </a:r>
          <a:endParaRPr lang="ru-RU" sz="2400" dirty="0"/>
        </a:p>
      </dgm:t>
    </dgm:pt>
    <dgm:pt modelId="{DF97A67E-D53B-4BD1-875E-269A7FC17A98}" type="parTrans" cxnId="{050DEB7E-43B2-4E93-932E-2E9963504FB5}">
      <dgm:prSet/>
      <dgm:spPr/>
      <dgm:t>
        <a:bodyPr/>
        <a:lstStyle/>
        <a:p>
          <a:endParaRPr lang="ru-RU"/>
        </a:p>
      </dgm:t>
    </dgm:pt>
    <dgm:pt modelId="{D7FDD64C-406C-4A61-9BAB-3EE13185D0F7}" type="sibTrans" cxnId="{050DEB7E-43B2-4E93-932E-2E9963504FB5}">
      <dgm:prSet/>
      <dgm:spPr/>
      <dgm:t>
        <a:bodyPr/>
        <a:lstStyle/>
        <a:p>
          <a:endParaRPr lang="ru-RU"/>
        </a:p>
      </dgm:t>
    </dgm:pt>
    <dgm:pt modelId="{E20514E6-B5C3-41C9-AABC-B8C8A0543F86}">
      <dgm:prSet custT="1"/>
      <dgm:spPr/>
      <dgm:t>
        <a:bodyPr/>
        <a:lstStyle/>
        <a:p>
          <a:r>
            <a:rPr lang="ru-RU" sz="2400" dirty="0" smtClean="0"/>
            <a:t>Учреждения дополнительного образования</a:t>
          </a:r>
          <a:endParaRPr lang="ru-RU" sz="2400" dirty="0"/>
        </a:p>
      </dgm:t>
    </dgm:pt>
    <dgm:pt modelId="{B25D5E31-9AFB-4C63-BE7F-D3A26574D3FC}" type="parTrans" cxnId="{74898FE3-5E07-4765-B6E5-6C67AAA13A5A}">
      <dgm:prSet/>
      <dgm:spPr/>
      <dgm:t>
        <a:bodyPr/>
        <a:lstStyle/>
        <a:p>
          <a:endParaRPr lang="ru-RU"/>
        </a:p>
      </dgm:t>
    </dgm:pt>
    <dgm:pt modelId="{52ADF61B-B002-4BAD-A084-C7272AC2B64D}" type="sibTrans" cxnId="{74898FE3-5E07-4765-B6E5-6C67AAA13A5A}">
      <dgm:prSet/>
      <dgm:spPr/>
      <dgm:t>
        <a:bodyPr/>
        <a:lstStyle/>
        <a:p>
          <a:endParaRPr lang="ru-RU"/>
        </a:p>
      </dgm:t>
    </dgm:pt>
    <dgm:pt modelId="{240B17F0-C3B1-4A21-BA54-F80634F3F38F}" type="pres">
      <dgm:prSet presAssocID="{27AF09EF-26B8-416A-A7D8-2D2FF4B361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6BCA1-D10B-433E-A987-5F356BAB1E7A}" type="pres">
      <dgm:prSet presAssocID="{0977A97C-2B34-4C20-B037-537C25A0D3FA}" presName="boxAndChildren" presStyleCnt="0"/>
      <dgm:spPr/>
    </dgm:pt>
    <dgm:pt modelId="{D4AF520C-4D52-4934-A386-95B3A4FC5B48}" type="pres">
      <dgm:prSet presAssocID="{0977A97C-2B34-4C20-B037-537C25A0D3FA}" presName="parentTextBox" presStyleLbl="node1" presStyleIdx="0" presStyleCnt="4" custScaleY="79225"/>
      <dgm:spPr/>
      <dgm:t>
        <a:bodyPr/>
        <a:lstStyle/>
        <a:p>
          <a:endParaRPr lang="ru-RU"/>
        </a:p>
      </dgm:t>
    </dgm:pt>
    <dgm:pt modelId="{1D02DE24-1CA7-4997-AFB8-6C9AB228E31A}" type="pres">
      <dgm:prSet presAssocID="{52ADF61B-B002-4BAD-A084-C7272AC2B64D}" presName="sp" presStyleCnt="0"/>
      <dgm:spPr/>
    </dgm:pt>
    <dgm:pt modelId="{59C45925-BDA5-4523-B297-27F1933C846E}" type="pres">
      <dgm:prSet presAssocID="{E20514E6-B5C3-41C9-AABC-B8C8A0543F86}" presName="arrowAndChildren" presStyleCnt="0"/>
      <dgm:spPr/>
    </dgm:pt>
    <dgm:pt modelId="{37A407CB-4B66-4091-8736-DF6C1F0D219C}" type="pres">
      <dgm:prSet presAssocID="{E20514E6-B5C3-41C9-AABC-B8C8A0543F86}" presName="parentTextArrow" presStyleLbl="node1" presStyleIdx="1" presStyleCnt="4" custScaleX="96309" custScaleY="82165" custLinFactNeighborX="-737" custLinFactNeighborY="-9517"/>
      <dgm:spPr/>
      <dgm:t>
        <a:bodyPr/>
        <a:lstStyle/>
        <a:p>
          <a:endParaRPr lang="ru-RU"/>
        </a:p>
      </dgm:t>
    </dgm:pt>
    <dgm:pt modelId="{15AB61DD-D28D-4227-9FFF-38CBFCEACE20}" type="pres">
      <dgm:prSet presAssocID="{B1619892-7056-44CC-993E-EA87DAAFA6D4}" presName="sp" presStyleCnt="0"/>
      <dgm:spPr/>
    </dgm:pt>
    <dgm:pt modelId="{8A897418-D5B8-4704-AF53-5D2E116B6746}" type="pres">
      <dgm:prSet presAssocID="{FFDA9219-F689-4169-A3D9-D0FDD8D794DC}" presName="arrowAndChildren" presStyleCnt="0"/>
      <dgm:spPr/>
    </dgm:pt>
    <dgm:pt modelId="{7445FE4C-F3BF-4BA3-BC5A-6B49BF20DE7F}" type="pres">
      <dgm:prSet presAssocID="{FFDA9219-F689-4169-A3D9-D0FDD8D794DC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B0C27E0B-7856-4868-AD94-ED430A93A833}" type="pres">
      <dgm:prSet presAssocID="{FFDA9219-F689-4169-A3D9-D0FDD8D794DC}" presName="arrow" presStyleLbl="node1" presStyleIdx="2" presStyleCnt="4" custScaleY="162354" custLinFactNeighborX="-737" custLinFactNeighborY="-8390"/>
      <dgm:spPr/>
      <dgm:t>
        <a:bodyPr/>
        <a:lstStyle/>
        <a:p>
          <a:endParaRPr lang="ru-RU"/>
        </a:p>
      </dgm:t>
    </dgm:pt>
    <dgm:pt modelId="{CDE6EDE1-782C-4298-BFCB-33F4338BF97C}" type="pres">
      <dgm:prSet presAssocID="{FFDA9219-F689-4169-A3D9-D0FDD8D794DC}" presName="descendantArrow" presStyleCnt="0"/>
      <dgm:spPr/>
    </dgm:pt>
    <dgm:pt modelId="{C9471B05-D0D1-4432-808F-31436ECE189E}" type="pres">
      <dgm:prSet presAssocID="{EBB1191D-5162-4875-8C7D-0C1204C0B34B}" presName="childTextArrow" presStyleLbl="fgAccFollowNode1" presStyleIdx="0" presStyleCnt="4" custScaleX="56541" custLinFactNeighborX="2157" custLinFactNeighborY="6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15E4A-0D60-41D6-9E44-D2AAE9BD8C98}" type="pres">
      <dgm:prSet presAssocID="{6F9D755F-0910-43A2-BCDB-6F261AA44B7B}" presName="childTextArrow" presStyleLbl="fgAccFollowNode1" presStyleIdx="1" presStyleCnt="4" custScaleY="89576" custLinFactNeighborX="1736" custLinFactNeighborY="-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E341A-97ED-440A-9D41-DCF679638011}" type="pres">
      <dgm:prSet presAssocID="{47EB7D27-1928-49D2-8059-3AF02195FDE7}" presName="sp" presStyleCnt="0"/>
      <dgm:spPr/>
    </dgm:pt>
    <dgm:pt modelId="{964EF4F9-CD0E-4421-9D73-D3FDCEF16A50}" type="pres">
      <dgm:prSet presAssocID="{05B82C2F-B93A-4834-BE55-FB90F6FA80D7}" presName="arrowAndChildren" presStyleCnt="0"/>
      <dgm:spPr/>
    </dgm:pt>
    <dgm:pt modelId="{EB189A84-68DE-41F2-8244-E97265E5FA12}" type="pres">
      <dgm:prSet presAssocID="{05B82C2F-B93A-4834-BE55-FB90F6FA80D7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F062D1A2-E153-4E44-AD37-D3DFE9BF1E55}" type="pres">
      <dgm:prSet presAssocID="{05B82C2F-B93A-4834-BE55-FB90F6FA80D7}" presName="arrow" presStyleLbl="node1" presStyleIdx="3" presStyleCnt="4" custScaleY="92555"/>
      <dgm:spPr/>
      <dgm:t>
        <a:bodyPr/>
        <a:lstStyle/>
        <a:p>
          <a:endParaRPr lang="ru-RU"/>
        </a:p>
      </dgm:t>
    </dgm:pt>
    <dgm:pt modelId="{34A2F673-5501-473C-B546-E4CC5AE5D3F1}" type="pres">
      <dgm:prSet presAssocID="{05B82C2F-B93A-4834-BE55-FB90F6FA80D7}" presName="descendantArrow" presStyleCnt="0"/>
      <dgm:spPr/>
    </dgm:pt>
    <dgm:pt modelId="{5A37FCD3-4F3B-4F8C-A7A4-B18434AD4C8A}" type="pres">
      <dgm:prSet presAssocID="{BDA7B43E-D363-456C-9F70-B54A620B40A9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F55E2-2630-4DCA-ADC7-3B4AABC02F85}" type="pres">
      <dgm:prSet presAssocID="{8BDAD093-5BE9-4B14-BDC2-8401FC3CAC5B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DEB7E-43B2-4E93-932E-2E9963504FB5}" srcId="{27AF09EF-26B8-416A-A7D8-2D2FF4B361D5}" destId="{0977A97C-2B34-4C20-B037-537C25A0D3FA}" srcOrd="3" destOrd="0" parTransId="{DF97A67E-D53B-4BD1-875E-269A7FC17A98}" sibTransId="{D7FDD64C-406C-4A61-9BAB-3EE13185D0F7}"/>
    <dgm:cxn modelId="{8604F22A-EF2A-4155-9D51-7740A1859E60}" type="presOf" srcId="{6F9D755F-0910-43A2-BCDB-6F261AA44B7B}" destId="{6EB15E4A-0D60-41D6-9E44-D2AAE9BD8C98}" srcOrd="0" destOrd="0" presId="urn:microsoft.com/office/officeart/2005/8/layout/process4"/>
    <dgm:cxn modelId="{B050ACDB-5A08-4637-AD82-2A83325A5493}" type="presOf" srcId="{0977A97C-2B34-4C20-B037-537C25A0D3FA}" destId="{D4AF520C-4D52-4934-A386-95B3A4FC5B48}" srcOrd="0" destOrd="0" presId="urn:microsoft.com/office/officeart/2005/8/layout/process4"/>
    <dgm:cxn modelId="{EDA0D5B7-FA4E-41F5-8E96-F687F5785A2A}" type="presOf" srcId="{05B82C2F-B93A-4834-BE55-FB90F6FA80D7}" destId="{EB189A84-68DE-41F2-8244-E97265E5FA12}" srcOrd="0" destOrd="0" presId="urn:microsoft.com/office/officeart/2005/8/layout/process4"/>
    <dgm:cxn modelId="{D9E02CDD-7CE4-4A99-981B-C753729CFB51}" type="presOf" srcId="{27AF09EF-26B8-416A-A7D8-2D2FF4B361D5}" destId="{240B17F0-C3B1-4A21-BA54-F80634F3F38F}" srcOrd="0" destOrd="0" presId="urn:microsoft.com/office/officeart/2005/8/layout/process4"/>
    <dgm:cxn modelId="{92F2278D-68C5-4947-95EC-6FCF29FCD0D1}" srcId="{05B82C2F-B93A-4834-BE55-FB90F6FA80D7}" destId="{BDA7B43E-D363-456C-9F70-B54A620B40A9}" srcOrd="0" destOrd="0" parTransId="{FBF483E7-F282-49E1-BF58-8019E45DE876}" sibTransId="{E101D04F-D366-4637-837B-8EDD8B897768}"/>
    <dgm:cxn modelId="{85D0B02B-5ED3-47BC-8E4E-9DC51B40E3ED}" srcId="{05B82C2F-B93A-4834-BE55-FB90F6FA80D7}" destId="{8BDAD093-5BE9-4B14-BDC2-8401FC3CAC5B}" srcOrd="1" destOrd="0" parTransId="{4C720CEC-C613-4310-B1CC-7C5F62CDDCCC}" sibTransId="{0ECABE68-F08B-40DC-8563-2F3EC7BA2832}"/>
    <dgm:cxn modelId="{48B37C0E-A0AF-46E1-94D3-F0F0539D4049}" type="presOf" srcId="{FFDA9219-F689-4169-A3D9-D0FDD8D794DC}" destId="{7445FE4C-F3BF-4BA3-BC5A-6B49BF20DE7F}" srcOrd="0" destOrd="0" presId="urn:microsoft.com/office/officeart/2005/8/layout/process4"/>
    <dgm:cxn modelId="{683EC4C0-D695-4468-B9B2-24CC24128422}" srcId="{27AF09EF-26B8-416A-A7D8-2D2FF4B361D5}" destId="{FFDA9219-F689-4169-A3D9-D0FDD8D794DC}" srcOrd="1" destOrd="0" parTransId="{D99FF0B0-C11A-4E3A-96B3-C99F5B2A3087}" sibTransId="{B1619892-7056-44CC-993E-EA87DAAFA6D4}"/>
    <dgm:cxn modelId="{F25AC7C6-3073-4B42-8195-462CA6B630EF}" srcId="{FFDA9219-F689-4169-A3D9-D0FDD8D794DC}" destId="{6F9D755F-0910-43A2-BCDB-6F261AA44B7B}" srcOrd="1" destOrd="0" parTransId="{10155DEB-DE8E-4C61-BBFA-144D1A876005}" sibTransId="{D0443DC8-BEC7-468C-8ECF-6A4E2E6CB8C3}"/>
    <dgm:cxn modelId="{339FE926-AE84-43E4-9B01-56C6310D391D}" srcId="{FFDA9219-F689-4169-A3D9-D0FDD8D794DC}" destId="{EBB1191D-5162-4875-8C7D-0C1204C0B34B}" srcOrd="0" destOrd="0" parTransId="{43D8F048-57D9-49E4-87AE-007F0F4F9D01}" sibTransId="{8DFAD119-175A-414F-B747-6861F15E145C}"/>
    <dgm:cxn modelId="{9E2FCD85-853A-45B9-8C34-F151F655FFB0}" type="presOf" srcId="{E20514E6-B5C3-41C9-AABC-B8C8A0543F86}" destId="{37A407CB-4B66-4091-8736-DF6C1F0D219C}" srcOrd="0" destOrd="0" presId="urn:microsoft.com/office/officeart/2005/8/layout/process4"/>
    <dgm:cxn modelId="{40537075-7A34-4529-BEBB-43AA2CA934C4}" type="presOf" srcId="{8BDAD093-5BE9-4B14-BDC2-8401FC3CAC5B}" destId="{419F55E2-2630-4DCA-ADC7-3B4AABC02F85}" srcOrd="0" destOrd="0" presId="urn:microsoft.com/office/officeart/2005/8/layout/process4"/>
    <dgm:cxn modelId="{D81CD010-622A-4481-9426-EE62DE1F8938}" type="presOf" srcId="{BDA7B43E-D363-456C-9F70-B54A620B40A9}" destId="{5A37FCD3-4F3B-4F8C-A7A4-B18434AD4C8A}" srcOrd="0" destOrd="0" presId="urn:microsoft.com/office/officeart/2005/8/layout/process4"/>
    <dgm:cxn modelId="{48F961E7-2291-4401-AC07-3A33EA084FDF}" srcId="{27AF09EF-26B8-416A-A7D8-2D2FF4B361D5}" destId="{05B82C2F-B93A-4834-BE55-FB90F6FA80D7}" srcOrd="0" destOrd="0" parTransId="{DD008D8F-7D57-4F51-BA22-4E4C7ABFA999}" sibTransId="{47EB7D27-1928-49D2-8059-3AF02195FDE7}"/>
    <dgm:cxn modelId="{101C2B70-D157-4C6E-81A7-3A0C26CC35B6}" type="presOf" srcId="{EBB1191D-5162-4875-8C7D-0C1204C0B34B}" destId="{C9471B05-D0D1-4432-808F-31436ECE189E}" srcOrd="0" destOrd="0" presId="urn:microsoft.com/office/officeart/2005/8/layout/process4"/>
    <dgm:cxn modelId="{32C11378-A7D9-446A-9FE7-1E15804A8B97}" type="presOf" srcId="{FFDA9219-F689-4169-A3D9-D0FDD8D794DC}" destId="{B0C27E0B-7856-4868-AD94-ED430A93A833}" srcOrd="1" destOrd="0" presId="urn:microsoft.com/office/officeart/2005/8/layout/process4"/>
    <dgm:cxn modelId="{74898FE3-5E07-4765-B6E5-6C67AAA13A5A}" srcId="{27AF09EF-26B8-416A-A7D8-2D2FF4B361D5}" destId="{E20514E6-B5C3-41C9-AABC-B8C8A0543F86}" srcOrd="2" destOrd="0" parTransId="{B25D5E31-9AFB-4C63-BE7F-D3A26574D3FC}" sibTransId="{52ADF61B-B002-4BAD-A084-C7272AC2B64D}"/>
    <dgm:cxn modelId="{58C1E434-26CC-4715-B50A-A5D8BB9E6A24}" type="presOf" srcId="{05B82C2F-B93A-4834-BE55-FB90F6FA80D7}" destId="{F062D1A2-E153-4E44-AD37-D3DFE9BF1E55}" srcOrd="1" destOrd="0" presId="urn:microsoft.com/office/officeart/2005/8/layout/process4"/>
    <dgm:cxn modelId="{A40F5799-0190-4552-BC4F-FADEB4437AF7}" type="presParOf" srcId="{240B17F0-C3B1-4A21-BA54-F80634F3F38F}" destId="{E1C6BCA1-D10B-433E-A987-5F356BAB1E7A}" srcOrd="0" destOrd="0" presId="urn:microsoft.com/office/officeart/2005/8/layout/process4"/>
    <dgm:cxn modelId="{4FDE5387-7055-4B97-9408-4A87C2ADF246}" type="presParOf" srcId="{E1C6BCA1-D10B-433E-A987-5F356BAB1E7A}" destId="{D4AF520C-4D52-4934-A386-95B3A4FC5B48}" srcOrd="0" destOrd="0" presId="urn:microsoft.com/office/officeart/2005/8/layout/process4"/>
    <dgm:cxn modelId="{0F8721E4-8727-44D3-9100-9D8FF8187BF3}" type="presParOf" srcId="{240B17F0-C3B1-4A21-BA54-F80634F3F38F}" destId="{1D02DE24-1CA7-4997-AFB8-6C9AB228E31A}" srcOrd="1" destOrd="0" presId="urn:microsoft.com/office/officeart/2005/8/layout/process4"/>
    <dgm:cxn modelId="{35C3213C-4986-4915-9C70-67D850F487A5}" type="presParOf" srcId="{240B17F0-C3B1-4A21-BA54-F80634F3F38F}" destId="{59C45925-BDA5-4523-B297-27F1933C846E}" srcOrd="2" destOrd="0" presId="urn:microsoft.com/office/officeart/2005/8/layout/process4"/>
    <dgm:cxn modelId="{9798C90C-059E-4DDA-B875-1413EBC2FE39}" type="presParOf" srcId="{59C45925-BDA5-4523-B297-27F1933C846E}" destId="{37A407CB-4B66-4091-8736-DF6C1F0D219C}" srcOrd="0" destOrd="0" presId="urn:microsoft.com/office/officeart/2005/8/layout/process4"/>
    <dgm:cxn modelId="{B8810D48-7CDB-4F0C-8C5A-F592DCF85AE8}" type="presParOf" srcId="{240B17F0-C3B1-4A21-BA54-F80634F3F38F}" destId="{15AB61DD-D28D-4227-9FFF-38CBFCEACE20}" srcOrd="3" destOrd="0" presId="urn:microsoft.com/office/officeart/2005/8/layout/process4"/>
    <dgm:cxn modelId="{5742C12F-CF6C-4C1A-A6C4-B7A0BFC2B3BB}" type="presParOf" srcId="{240B17F0-C3B1-4A21-BA54-F80634F3F38F}" destId="{8A897418-D5B8-4704-AF53-5D2E116B6746}" srcOrd="4" destOrd="0" presId="urn:microsoft.com/office/officeart/2005/8/layout/process4"/>
    <dgm:cxn modelId="{21CC04F6-13E5-4FBD-8C8E-DDACC447C8F9}" type="presParOf" srcId="{8A897418-D5B8-4704-AF53-5D2E116B6746}" destId="{7445FE4C-F3BF-4BA3-BC5A-6B49BF20DE7F}" srcOrd="0" destOrd="0" presId="urn:microsoft.com/office/officeart/2005/8/layout/process4"/>
    <dgm:cxn modelId="{A3E542D4-B007-4956-B127-99E89AE33252}" type="presParOf" srcId="{8A897418-D5B8-4704-AF53-5D2E116B6746}" destId="{B0C27E0B-7856-4868-AD94-ED430A93A833}" srcOrd="1" destOrd="0" presId="urn:microsoft.com/office/officeart/2005/8/layout/process4"/>
    <dgm:cxn modelId="{9015969A-75D2-41D2-B93C-E305B24A1E67}" type="presParOf" srcId="{8A897418-D5B8-4704-AF53-5D2E116B6746}" destId="{CDE6EDE1-782C-4298-BFCB-33F4338BF97C}" srcOrd="2" destOrd="0" presId="urn:microsoft.com/office/officeart/2005/8/layout/process4"/>
    <dgm:cxn modelId="{1F5C960F-8619-4D41-A286-AECBC7217936}" type="presParOf" srcId="{CDE6EDE1-782C-4298-BFCB-33F4338BF97C}" destId="{C9471B05-D0D1-4432-808F-31436ECE189E}" srcOrd="0" destOrd="0" presId="urn:microsoft.com/office/officeart/2005/8/layout/process4"/>
    <dgm:cxn modelId="{1945C364-802A-4D59-A9DC-F62B7A0FCF49}" type="presParOf" srcId="{CDE6EDE1-782C-4298-BFCB-33F4338BF97C}" destId="{6EB15E4A-0D60-41D6-9E44-D2AAE9BD8C98}" srcOrd="1" destOrd="0" presId="urn:microsoft.com/office/officeart/2005/8/layout/process4"/>
    <dgm:cxn modelId="{245EB58E-B79D-49B6-A4A6-82206F25689D}" type="presParOf" srcId="{240B17F0-C3B1-4A21-BA54-F80634F3F38F}" destId="{A8CE341A-97ED-440A-9D41-DCF679638011}" srcOrd="5" destOrd="0" presId="urn:microsoft.com/office/officeart/2005/8/layout/process4"/>
    <dgm:cxn modelId="{63F0478E-1D0B-464D-A134-294145DC8046}" type="presParOf" srcId="{240B17F0-C3B1-4A21-BA54-F80634F3F38F}" destId="{964EF4F9-CD0E-4421-9D73-D3FDCEF16A50}" srcOrd="6" destOrd="0" presId="urn:microsoft.com/office/officeart/2005/8/layout/process4"/>
    <dgm:cxn modelId="{736C45F7-93C7-4B81-8DD6-B03CC1BD5EF1}" type="presParOf" srcId="{964EF4F9-CD0E-4421-9D73-D3FDCEF16A50}" destId="{EB189A84-68DE-41F2-8244-E97265E5FA12}" srcOrd="0" destOrd="0" presId="urn:microsoft.com/office/officeart/2005/8/layout/process4"/>
    <dgm:cxn modelId="{7D76ABFF-4465-4B49-A6A5-05ADE13E27F8}" type="presParOf" srcId="{964EF4F9-CD0E-4421-9D73-D3FDCEF16A50}" destId="{F062D1A2-E153-4E44-AD37-D3DFE9BF1E55}" srcOrd="1" destOrd="0" presId="urn:microsoft.com/office/officeart/2005/8/layout/process4"/>
    <dgm:cxn modelId="{85103907-28A4-45F4-95A1-5DF89BDFBE17}" type="presParOf" srcId="{964EF4F9-CD0E-4421-9D73-D3FDCEF16A50}" destId="{34A2F673-5501-473C-B546-E4CC5AE5D3F1}" srcOrd="2" destOrd="0" presId="urn:microsoft.com/office/officeart/2005/8/layout/process4"/>
    <dgm:cxn modelId="{99EFA172-1379-4942-8CD3-08782986CDA8}" type="presParOf" srcId="{34A2F673-5501-473C-B546-E4CC5AE5D3F1}" destId="{5A37FCD3-4F3B-4F8C-A7A4-B18434AD4C8A}" srcOrd="0" destOrd="0" presId="urn:microsoft.com/office/officeart/2005/8/layout/process4"/>
    <dgm:cxn modelId="{FA6FCF31-70E0-4CA5-82E6-E3AD8967DC92}" type="presParOf" srcId="{34A2F673-5501-473C-B546-E4CC5AE5D3F1}" destId="{419F55E2-2630-4DCA-ADC7-3B4AABC02F8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7383EE-1D55-4F71-8C6E-90C2B9A19F0D}">
      <dsp:nvSpPr>
        <dsp:cNvPr id="0" name=""/>
        <dsp:cNvSpPr/>
      </dsp:nvSpPr>
      <dsp:spPr>
        <a:xfrm>
          <a:off x="0" y="2590469"/>
          <a:ext cx="1064147" cy="907222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Всего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393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0" y="2590469"/>
        <a:ext cx="1064147" cy="907222"/>
      </dsp:txXfrm>
    </dsp:sp>
    <dsp:sp modelId="{28421647-DA97-4EEC-8BC6-29D300EA55B8}">
      <dsp:nvSpPr>
        <dsp:cNvPr id="0" name=""/>
        <dsp:cNvSpPr/>
      </dsp:nvSpPr>
      <dsp:spPr>
        <a:xfrm rot="15058760">
          <a:off x="137166" y="2374772"/>
          <a:ext cx="1398256" cy="16704"/>
        </a:xfrm>
        <a:custGeom>
          <a:avLst/>
          <a:gdLst/>
          <a:ahLst/>
          <a:cxnLst/>
          <a:rect l="0" t="0" r="0" b="0"/>
          <a:pathLst>
            <a:path>
              <a:moveTo>
                <a:pt x="0" y="8352"/>
              </a:moveTo>
              <a:lnTo>
                <a:pt x="1398256" y="8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058760">
        <a:off x="801338" y="2348168"/>
        <a:ext cx="69912" cy="69912"/>
      </dsp:txXfrm>
    </dsp:sp>
    <dsp:sp modelId="{A795FCD1-7187-40B6-8753-7271BBB130D0}">
      <dsp:nvSpPr>
        <dsp:cNvPr id="0" name=""/>
        <dsp:cNvSpPr/>
      </dsp:nvSpPr>
      <dsp:spPr>
        <a:xfrm>
          <a:off x="608442" y="1176635"/>
          <a:ext cx="1064147" cy="1091064"/>
        </a:xfrm>
        <a:prstGeom prst="roundRect">
          <a:avLst>
            <a:gd name="adj" fmla="val 10000"/>
          </a:avLst>
        </a:prstGeom>
        <a:solidFill>
          <a:srgbClr val="1E82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школьники - 258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08442" y="1176635"/>
        <a:ext cx="1064147" cy="1091064"/>
      </dsp:txXfrm>
    </dsp:sp>
    <dsp:sp modelId="{C2855665-38EA-416E-AF48-A55CFF23FD89}">
      <dsp:nvSpPr>
        <dsp:cNvPr id="0" name=""/>
        <dsp:cNvSpPr/>
      </dsp:nvSpPr>
      <dsp:spPr>
        <a:xfrm rot="19432733">
          <a:off x="1520709" y="1248051"/>
          <a:ext cx="1580215" cy="16704"/>
        </a:xfrm>
        <a:custGeom>
          <a:avLst/>
          <a:gdLst/>
          <a:ahLst/>
          <a:cxnLst/>
          <a:rect l="0" t="0" r="0" b="0"/>
          <a:pathLst>
            <a:path>
              <a:moveTo>
                <a:pt x="0" y="8352"/>
              </a:moveTo>
              <a:lnTo>
                <a:pt x="1580215" y="8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32733">
        <a:off x="2271312" y="1216898"/>
        <a:ext cx="79010" cy="79010"/>
      </dsp:txXfrm>
    </dsp:sp>
    <dsp:sp modelId="{67F72536-9684-4F0A-99F7-7ABB530329D5}">
      <dsp:nvSpPr>
        <dsp:cNvPr id="0" name=""/>
        <dsp:cNvSpPr/>
      </dsp:nvSpPr>
      <dsp:spPr>
        <a:xfrm>
          <a:off x="2949045" y="540230"/>
          <a:ext cx="5145556" cy="500819"/>
        </a:xfrm>
        <a:prstGeom prst="roundRect">
          <a:avLst>
            <a:gd name="adj" fmla="val 10000"/>
          </a:avLst>
        </a:prstGeom>
        <a:solidFill>
          <a:srgbClr val="1E82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тяжелым нарушением речи-4 чел.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949045" y="540230"/>
        <a:ext cx="5145556" cy="500819"/>
      </dsp:txXfrm>
    </dsp:sp>
    <dsp:sp modelId="{6E52D29A-C814-49DD-9682-B7BB5FE52D1F}">
      <dsp:nvSpPr>
        <dsp:cNvPr id="0" name=""/>
        <dsp:cNvSpPr/>
      </dsp:nvSpPr>
      <dsp:spPr>
        <a:xfrm rot="20911756">
          <a:off x="1659039" y="1578905"/>
          <a:ext cx="1356783" cy="16704"/>
        </a:xfrm>
        <a:custGeom>
          <a:avLst/>
          <a:gdLst/>
          <a:ahLst/>
          <a:cxnLst/>
          <a:rect l="0" t="0" r="0" b="0"/>
          <a:pathLst>
            <a:path>
              <a:moveTo>
                <a:pt x="0" y="8352"/>
              </a:moveTo>
              <a:lnTo>
                <a:pt x="1356783" y="8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911756">
        <a:off x="2303512" y="1553338"/>
        <a:ext cx="67839" cy="67839"/>
      </dsp:txXfrm>
    </dsp:sp>
    <dsp:sp modelId="{670A3829-3A4F-4B92-AC36-8FF557D6AA28}">
      <dsp:nvSpPr>
        <dsp:cNvPr id="0" name=""/>
        <dsp:cNvSpPr/>
      </dsp:nvSpPr>
      <dsp:spPr>
        <a:xfrm>
          <a:off x="3002273" y="1186311"/>
          <a:ext cx="5135106" cy="532073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нарушением опорно-двигательного аппарата-2 чел.</a:t>
          </a:r>
          <a:endParaRPr lang="ru-RU" sz="1800" kern="1200" dirty="0"/>
        </a:p>
      </dsp:txBody>
      <dsp:txXfrm>
        <a:off x="3002273" y="1186311"/>
        <a:ext cx="5135106" cy="532073"/>
      </dsp:txXfrm>
    </dsp:sp>
    <dsp:sp modelId="{7F147AA0-152A-436A-9F07-4E99A1D77B35}">
      <dsp:nvSpPr>
        <dsp:cNvPr id="0" name=""/>
        <dsp:cNvSpPr/>
      </dsp:nvSpPr>
      <dsp:spPr>
        <a:xfrm rot="614744">
          <a:off x="1662358" y="1827940"/>
          <a:ext cx="1283232" cy="16704"/>
        </a:xfrm>
        <a:custGeom>
          <a:avLst/>
          <a:gdLst/>
          <a:ahLst/>
          <a:cxnLst/>
          <a:rect l="0" t="0" r="0" b="0"/>
          <a:pathLst>
            <a:path>
              <a:moveTo>
                <a:pt x="0" y="8352"/>
              </a:moveTo>
              <a:lnTo>
                <a:pt x="1283232" y="8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14744">
        <a:off x="2271894" y="1804211"/>
        <a:ext cx="64161" cy="64161"/>
      </dsp:txXfrm>
    </dsp:sp>
    <dsp:sp modelId="{11624624-A7CA-4494-8824-7623B4B1D799}">
      <dsp:nvSpPr>
        <dsp:cNvPr id="0" name=""/>
        <dsp:cNvSpPr/>
      </dsp:nvSpPr>
      <dsp:spPr>
        <a:xfrm>
          <a:off x="2935360" y="1684380"/>
          <a:ext cx="5135883" cy="532073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Слабослышащие и позднооглохшие -2 чел.</a:t>
          </a:r>
          <a:endParaRPr lang="ru-RU" sz="1800" kern="1200" dirty="0"/>
        </a:p>
      </dsp:txBody>
      <dsp:txXfrm>
        <a:off x="2935360" y="1684380"/>
        <a:ext cx="5135883" cy="532073"/>
      </dsp:txXfrm>
    </dsp:sp>
    <dsp:sp modelId="{6D11B73A-3027-481F-95E9-FB2357458850}">
      <dsp:nvSpPr>
        <dsp:cNvPr id="0" name=""/>
        <dsp:cNvSpPr/>
      </dsp:nvSpPr>
      <dsp:spPr>
        <a:xfrm rot="1919027">
          <a:off x="1554751" y="2124986"/>
          <a:ext cx="1552526" cy="16704"/>
        </a:xfrm>
        <a:custGeom>
          <a:avLst/>
          <a:gdLst/>
          <a:ahLst/>
          <a:cxnLst/>
          <a:rect l="0" t="0" r="0" b="0"/>
          <a:pathLst>
            <a:path>
              <a:moveTo>
                <a:pt x="0" y="8352"/>
              </a:moveTo>
              <a:lnTo>
                <a:pt x="1552526" y="8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9027">
        <a:off x="2292201" y="2094525"/>
        <a:ext cx="77626" cy="77626"/>
      </dsp:txXfrm>
    </dsp:sp>
    <dsp:sp modelId="{ED67B3A5-B947-4393-8D67-863DBA7169D6}">
      <dsp:nvSpPr>
        <dsp:cNvPr id="0" name=""/>
        <dsp:cNvSpPr/>
      </dsp:nvSpPr>
      <dsp:spPr>
        <a:xfrm>
          <a:off x="2989440" y="2309072"/>
          <a:ext cx="5155027" cy="47087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расстройствами </a:t>
          </a:r>
          <a:r>
            <a:rPr lang="ru-RU" sz="1800" kern="1200" dirty="0" err="1" smtClean="0"/>
            <a:t>аутистического</a:t>
          </a:r>
          <a:r>
            <a:rPr lang="ru-RU" sz="1800" kern="1200" dirty="0" smtClean="0"/>
            <a:t> спектра-13 </a:t>
          </a:r>
          <a:r>
            <a:rPr lang="ru-RU" sz="1800" kern="1200" dirty="0" err="1" smtClean="0"/>
            <a:t>чед</a:t>
          </a:r>
          <a:endParaRPr lang="ru-RU" sz="1800" kern="1200" dirty="0"/>
        </a:p>
      </dsp:txBody>
      <dsp:txXfrm>
        <a:off x="2989440" y="2309072"/>
        <a:ext cx="5155027" cy="470874"/>
      </dsp:txXfrm>
    </dsp:sp>
    <dsp:sp modelId="{1294C385-E874-4CEC-ACD7-856E521BBEAC}">
      <dsp:nvSpPr>
        <dsp:cNvPr id="0" name=""/>
        <dsp:cNvSpPr/>
      </dsp:nvSpPr>
      <dsp:spPr>
        <a:xfrm rot="2784975">
          <a:off x="1376142" y="2405209"/>
          <a:ext cx="1908958" cy="16704"/>
        </a:xfrm>
        <a:custGeom>
          <a:avLst/>
          <a:gdLst/>
          <a:ahLst/>
          <a:cxnLst/>
          <a:rect l="0" t="0" r="0" b="0"/>
          <a:pathLst>
            <a:path>
              <a:moveTo>
                <a:pt x="0" y="8352"/>
              </a:moveTo>
              <a:lnTo>
                <a:pt x="1908958" y="8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784975">
        <a:off x="2282897" y="2365838"/>
        <a:ext cx="95447" cy="95447"/>
      </dsp:txXfrm>
    </dsp:sp>
    <dsp:sp modelId="{427D8A35-57E6-4115-A74E-7073ACE07608}">
      <dsp:nvSpPr>
        <dsp:cNvPr id="0" name=""/>
        <dsp:cNvSpPr/>
      </dsp:nvSpPr>
      <dsp:spPr>
        <a:xfrm>
          <a:off x="2988652" y="2900312"/>
          <a:ext cx="5184535" cy="40928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интеллектуальными нарушениями -65 чел.</a:t>
          </a:r>
          <a:endParaRPr lang="ru-RU" sz="1800" kern="1200" dirty="0"/>
        </a:p>
      </dsp:txBody>
      <dsp:txXfrm>
        <a:off x="2988652" y="2900312"/>
        <a:ext cx="5184535" cy="409286"/>
      </dsp:txXfrm>
    </dsp:sp>
    <dsp:sp modelId="{21299E96-D0CF-472C-9F05-2C126D3C70AC}">
      <dsp:nvSpPr>
        <dsp:cNvPr id="0" name=""/>
        <dsp:cNvSpPr/>
      </dsp:nvSpPr>
      <dsp:spPr>
        <a:xfrm rot="3383790">
          <a:off x="1165993" y="2658684"/>
          <a:ext cx="2268897" cy="16704"/>
        </a:xfrm>
        <a:custGeom>
          <a:avLst/>
          <a:gdLst/>
          <a:ahLst/>
          <a:cxnLst/>
          <a:rect l="0" t="0" r="0" b="0"/>
          <a:pathLst>
            <a:path>
              <a:moveTo>
                <a:pt x="0" y="8352"/>
              </a:moveTo>
              <a:lnTo>
                <a:pt x="2268897" y="8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383790">
        <a:off x="2243719" y="2610314"/>
        <a:ext cx="113444" cy="113444"/>
      </dsp:txXfrm>
    </dsp:sp>
    <dsp:sp modelId="{AA99F487-0A34-4F90-8C89-E10A6126B3CA}">
      <dsp:nvSpPr>
        <dsp:cNvPr id="0" name=""/>
        <dsp:cNvSpPr/>
      </dsp:nvSpPr>
      <dsp:spPr>
        <a:xfrm>
          <a:off x="2928294" y="3360231"/>
          <a:ext cx="5158666" cy="503346"/>
        </a:xfrm>
        <a:prstGeom prst="roundRect">
          <a:avLst>
            <a:gd name="adj" fmla="val 10000"/>
          </a:avLst>
        </a:prstGeom>
        <a:solidFill>
          <a:srgbClr val="1E82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С задержкой психического развития-172 чел.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928294" y="3360231"/>
        <a:ext cx="5158666" cy="503346"/>
      </dsp:txXfrm>
    </dsp:sp>
    <dsp:sp modelId="{C8D14E45-8BA8-481A-9E99-355D1604EF99}">
      <dsp:nvSpPr>
        <dsp:cNvPr id="0" name=""/>
        <dsp:cNvSpPr/>
      </dsp:nvSpPr>
      <dsp:spPr>
        <a:xfrm rot="6459514">
          <a:off x="201385" y="3666498"/>
          <a:ext cx="1323920" cy="16704"/>
        </a:xfrm>
        <a:custGeom>
          <a:avLst/>
          <a:gdLst/>
          <a:ahLst/>
          <a:cxnLst/>
          <a:rect l="0" t="0" r="0" b="0"/>
          <a:pathLst>
            <a:path>
              <a:moveTo>
                <a:pt x="0" y="8352"/>
              </a:moveTo>
              <a:lnTo>
                <a:pt x="1323920" y="8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459514">
        <a:off x="830247" y="3641752"/>
        <a:ext cx="66196" cy="66196"/>
      </dsp:txXfrm>
    </dsp:sp>
    <dsp:sp modelId="{9667F6C8-5A94-49DD-9FAA-B2C7818B332F}">
      <dsp:nvSpPr>
        <dsp:cNvPr id="0" name=""/>
        <dsp:cNvSpPr/>
      </dsp:nvSpPr>
      <dsp:spPr>
        <a:xfrm>
          <a:off x="662543" y="3645601"/>
          <a:ext cx="1064147" cy="132003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Дошкольники - 135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62543" y="3645601"/>
        <a:ext cx="1064147" cy="1320037"/>
      </dsp:txXfrm>
    </dsp:sp>
    <dsp:sp modelId="{02AC05C0-E89B-4324-8E04-B8B659811A2F}">
      <dsp:nvSpPr>
        <dsp:cNvPr id="0" name=""/>
        <dsp:cNvSpPr/>
      </dsp:nvSpPr>
      <dsp:spPr>
        <a:xfrm rot="21372727">
          <a:off x="1725309" y="4255491"/>
          <a:ext cx="1264724" cy="16704"/>
        </a:xfrm>
        <a:custGeom>
          <a:avLst/>
          <a:gdLst/>
          <a:ahLst/>
          <a:cxnLst/>
          <a:rect l="0" t="0" r="0" b="0"/>
          <a:pathLst>
            <a:path>
              <a:moveTo>
                <a:pt x="0" y="8352"/>
              </a:moveTo>
              <a:lnTo>
                <a:pt x="1264724" y="8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372727">
        <a:off x="2326053" y="4232225"/>
        <a:ext cx="63236" cy="63236"/>
      </dsp:txXfrm>
    </dsp:sp>
    <dsp:sp modelId="{0E78D1C7-88C7-4D01-9F00-117D81A0D59D}">
      <dsp:nvSpPr>
        <dsp:cNvPr id="0" name=""/>
        <dsp:cNvSpPr/>
      </dsp:nvSpPr>
      <dsp:spPr>
        <a:xfrm>
          <a:off x="2988652" y="3972568"/>
          <a:ext cx="5427182" cy="49899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Речевые группы-106 чел.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988652" y="3972568"/>
        <a:ext cx="5427182" cy="498999"/>
      </dsp:txXfrm>
    </dsp:sp>
    <dsp:sp modelId="{59CCCE47-85CF-49F2-8651-16640F0427FB}">
      <dsp:nvSpPr>
        <dsp:cNvPr id="0" name=""/>
        <dsp:cNvSpPr/>
      </dsp:nvSpPr>
      <dsp:spPr>
        <a:xfrm rot="1633014">
          <a:off x="1648372" y="4620789"/>
          <a:ext cx="1414736" cy="16704"/>
        </a:xfrm>
        <a:custGeom>
          <a:avLst/>
          <a:gdLst/>
          <a:ahLst/>
          <a:cxnLst/>
          <a:rect l="0" t="0" r="0" b="0"/>
          <a:pathLst>
            <a:path>
              <a:moveTo>
                <a:pt x="0" y="8352"/>
              </a:moveTo>
              <a:lnTo>
                <a:pt x="1414736" y="8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33014">
        <a:off x="2320372" y="4593773"/>
        <a:ext cx="70736" cy="70736"/>
      </dsp:txXfrm>
    </dsp:sp>
    <dsp:sp modelId="{88D807D2-6252-4553-8C33-3AB40732596D}">
      <dsp:nvSpPr>
        <dsp:cNvPr id="0" name=""/>
        <dsp:cNvSpPr/>
      </dsp:nvSpPr>
      <dsp:spPr>
        <a:xfrm>
          <a:off x="2984789" y="4686627"/>
          <a:ext cx="5932024" cy="53207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Группы по зрению-29 чел.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984789" y="4686627"/>
        <a:ext cx="5932024" cy="5320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2BF8E8-556F-4F11-A783-73FF8FD0F696}">
      <dsp:nvSpPr>
        <dsp:cNvPr id="0" name=""/>
        <dsp:cNvSpPr/>
      </dsp:nvSpPr>
      <dsp:spPr>
        <a:xfrm rot="10800000">
          <a:off x="1841729" y="33191"/>
          <a:ext cx="7112969" cy="64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5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Выявление детей с ограниченными возможностями здоровья –формирование районного банка данных</a:t>
          </a:r>
          <a:endParaRPr lang="ru-RU" sz="1500" kern="1200" dirty="0"/>
        </a:p>
      </dsp:txBody>
      <dsp:txXfrm rot="10800000">
        <a:off x="1841729" y="33191"/>
        <a:ext cx="7112969" cy="649143"/>
      </dsp:txXfrm>
    </dsp:sp>
    <dsp:sp modelId="{06CBA85C-52CE-424A-9FB1-91757295970E}">
      <dsp:nvSpPr>
        <dsp:cNvPr id="0" name=""/>
        <dsp:cNvSpPr/>
      </dsp:nvSpPr>
      <dsp:spPr>
        <a:xfrm>
          <a:off x="270971" y="0"/>
          <a:ext cx="1434841" cy="6491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7549E-FD81-4510-B89A-8D9ACEA2D8AA}">
      <dsp:nvSpPr>
        <dsp:cNvPr id="0" name=""/>
        <dsp:cNvSpPr/>
      </dsp:nvSpPr>
      <dsp:spPr>
        <a:xfrm rot="10800000">
          <a:off x="1882647" y="910848"/>
          <a:ext cx="7110475" cy="64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5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Обследование детей на ПМПК перед поступлением в школу и детский сад</a:t>
          </a:r>
          <a:endParaRPr lang="ru-RU" sz="1500" kern="1200" dirty="0"/>
        </a:p>
      </dsp:txBody>
      <dsp:txXfrm rot="10800000">
        <a:off x="1882647" y="910848"/>
        <a:ext cx="7110475" cy="649143"/>
      </dsp:txXfrm>
    </dsp:sp>
    <dsp:sp modelId="{B7DFAFE3-62BC-4287-BB55-2FC2679E7BD5}">
      <dsp:nvSpPr>
        <dsp:cNvPr id="0" name=""/>
        <dsp:cNvSpPr/>
      </dsp:nvSpPr>
      <dsp:spPr>
        <a:xfrm>
          <a:off x="208685" y="763865"/>
          <a:ext cx="1485714" cy="8018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41C64-E156-479E-B699-7810A8BB581B}">
      <dsp:nvSpPr>
        <dsp:cNvPr id="0" name=""/>
        <dsp:cNvSpPr/>
      </dsp:nvSpPr>
      <dsp:spPr>
        <a:xfrm rot="10800000">
          <a:off x="1984209" y="1786401"/>
          <a:ext cx="7159790" cy="64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5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Консультирование родителей по выбору образовательного учреждения и особенностям образовательного маршрута ребенка</a:t>
          </a:r>
          <a:endParaRPr lang="ru-RU" sz="1500" kern="1200" dirty="0"/>
        </a:p>
      </dsp:txBody>
      <dsp:txXfrm rot="10800000">
        <a:off x="1984209" y="1786401"/>
        <a:ext cx="7159790" cy="649143"/>
      </dsp:txXfrm>
    </dsp:sp>
    <dsp:sp modelId="{4302AC6A-0748-48C3-9682-ACB6E8FD9B5E}">
      <dsp:nvSpPr>
        <dsp:cNvPr id="0" name=""/>
        <dsp:cNvSpPr/>
      </dsp:nvSpPr>
      <dsp:spPr>
        <a:xfrm>
          <a:off x="238219" y="1828777"/>
          <a:ext cx="1574413" cy="7406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DB254-9595-4A18-B858-9EF9F645C6F0}">
      <dsp:nvSpPr>
        <dsp:cNvPr id="0" name=""/>
        <dsp:cNvSpPr/>
      </dsp:nvSpPr>
      <dsp:spPr>
        <a:xfrm rot="10800000">
          <a:off x="2096459" y="2844591"/>
          <a:ext cx="7047540" cy="64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5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Выбор общеобразовательного учреждения согласно потребностям ребенка и пожеланиям родителей,  адаптация школьной среды под потребности ребенка</a:t>
          </a:r>
          <a:endParaRPr lang="ru-RU" sz="1500" kern="1200" dirty="0"/>
        </a:p>
      </dsp:txBody>
      <dsp:txXfrm rot="10800000">
        <a:off x="2096459" y="2844591"/>
        <a:ext cx="7047540" cy="649143"/>
      </dsp:txXfrm>
    </dsp:sp>
    <dsp:sp modelId="{637601D9-1EBD-4D76-9381-D1B807AB52F4}">
      <dsp:nvSpPr>
        <dsp:cNvPr id="0" name=""/>
        <dsp:cNvSpPr/>
      </dsp:nvSpPr>
      <dsp:spPr>
        <a:xfrm>
          <a:off x="380406" y="2629008"/>
          <a:ext cx="1471335" cy="89244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22EF3-5AF8-4F3D-923A-B68EF93C36C4}">
      <dsp:nvSpPr>
        <dsp:cNvPr id="0" name=""/>
        <dsp:cNvSpPr/>
      </dsp:nvSpPr>
      <dsp:spPr>
        <a:xfrm rot="10800000">
          <a:off x="2007011" y="3849166"/>
          <a:ext cx="7136988" cy="64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5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Повышение квалификации педагогических кадров  путем проведения консультаций, курсов, семинаров, лекториев</a:t>
          </a:r>
          <a:endParaRPr lang="ru-RU" sz="1500" kern="1200" dirty="0"/>
        </a:p>
      </dsp:txBody>
      <dsp:txXfrm rot="10800000">
        <a:off x="2007011" y="3849166"/>
        <a:ext cx="7136988" cy="649143"/>
      </dsp:txXfrm>
    </dsp:sp>
    <dsp:sp modelId="{B339BB20-079E-4DEC-90E7-975AB2151D6C}">
      <dsp:nvSpPr>
        <dsp:cNvPr id="0" name=""/>
        <dsp:cNvSpPr/>
      </dsp:nvSpPr>
      <dsp:spPr>
        <a:xfrm>
          <a:off x="393044" y="3649044"/>
          <a:ext cx="1613141" cy="98849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C296A-0E23-4CF6-823F-BBABAFE65776}">
      <dsp:nvSpPr>
        <dsp:cNvPr id="0" name=""/>
        <dsp:cNvSpPr/>
      </dsp:nvSpPr>
      <dsp:spPr>
        <a:xfrm rot="10800000">
          <a:off x="1841980" y="5008911"/>
          <a:ext cx="7302019" cy="64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5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Разработка и реализация адаптированной программы или специальной индивидуальной программы развития</a:t>
          </a:r>
          <a:endParaRPr lang="ru-RU" sz="1500" kern="1200" dirty="0"/>
        </a:p>
      </dsp:txBody>
      <dsp:txXfrm rot="10800000">
        <a:off x="1841980" y="5008911"/>
        <a:ext cx="7302019" cy="649143"/>
      </dsp:txXfrm>
    </dsp:sp>
    <dsp:sp modelId="{49EEC07E-8AE4-49D3-BB98-BC8B2AFA8F49}">
      <dsp:nvSpPr>
        <dsp:cNvPr id="0" name=""/>
        <dsp:cNvSpPr/>
      </dsp:nvSpPr>
      <dsp:spPr>
        <a:xfrm>
          <a:off x="390010" y="4783038"/>
          <a:ext cx="1571200" cy="110088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AF520C-4D52-4934-A386-95B3A4FC5B48}">
      <dsp:nvSpPr>
        <dsp:cNvPr id="0" name=""/>
        <dsp:cNvSpPr/>
      </dsp:nvSpPr>
      <dsp:spPr>
        <a:xfrm>
          <a:off x="0" y="4657099"/>
          <a:ext cx="8363272" cy="717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ГУ ТПМПК</a:t>
          </a:r>
          <a:endParaRPr lang="ru-RU" sz="2400" kern="1200" dirty="0"/>
        </a:p>
      </dsp:txBody>
      <dsp:txXfrm>
        <a:off x="0" y="4657099"/>
        <a:ext cx="8363272" cy="717596"/>
      </dsp:txXfrm>
    </dsp:sp>
    <dsp:sp modelId="{37A407CB-4B66-4091-8736-DF6C1F0D219C}">
      <dsp:nvSpPr>
        <dsp:cNvPr id="0" name=""/>
        <dsp:cNvSpPr/>
      </dsp:nvSpPr>
      <dsp:spPr>
        <a:xfrm rot="10800000">
          <a:off x="92706" y="3393486"/>
          <a:ext cx="8054583" cy="11446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Учреждения дополнительного образования</a:t>
          </a:r>
          <a:endParaRPr lang="ru-RU" sz="2400" kern="1200" dirty="0"/>
        </a:p>
      </dsp:txBody>
      <dsp:txXfrm rot="10800000">
        <a:off x="92706" y="3393486"/>
        <a:ext cx="8054583" cy="1144619"/>
      </dsp:txXfrm>
    </dsp:sp>
    <dsp:sp modelId="{B0C27E0B-7856-4868-AD94-ED430A93A833}">
      <dsp:nvSpPr>
        <dsp:cNvPr id="0" name=""/>
        <dsp:cNvSpPr/>
      </dsp:nvSpPr>
      <dsp:spPr>
        <a:xfrm rot="10800000">
          <a:off x="0" y="1161061"/>
          <a:ext cx="8363272" cy="22617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Общеобразовательные школы, в т.ч с дошкольными группами</a:t>
          </a:r>
          <a:endParaRPr lang="ru-RU" sz="2400" kern="1200" dirty="0"/>
        </a:p>
      </dsp:txBody>
      <dsp:txXfrm>
        <a:off x="0" y="1161061"/>
        <a:ext cx="8363272" cy="793861"/>
      </dsp:txXfrm>
    </dsp:sp>
    <dsp:sp modelId="{C9471B05-D0D1-4432-808F-31436ECE189E}">
      <dsp:nvSpPr>
        <dsp:cNvPr id="0" name=""/>
        <dsp:cNvSpPr/>
      </dsp:nvSpPr>
      <dsp:spPr>
        <a:xfrm>
          <a:off x="116119" y="2488241"/>
          <a:ext cx="3020073" cy="416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Без коррекционной направленности-3</a:t>
          </a:r>
          <a:endParaRPr lang="ru-RU" sz="1000" kern="1200" dirty="0"/>
        </a:p>
      </dsp:txBody>
      <dsp:txXfrm>
        <a:off x="116119" y="2488241"/>
        <a:ext cx="3020073" cy="416529"/>
      </dsp:txXfrm>
    </dsp:sp>
    <dsp:sp modelId="{6EB15E4A-0D60-41D6-9E44-D2AAE9BD8C98}">
      <dsp:nvSpPr>
        <dsp:cNvPr id="0" name=""/>
        <dsp:cNvSpPr/>
      </dsp:nvSpPr>
      <dsp:spPr>
        <a:xfrm>
          <a:off x="3021885" y="2192147"/>
          <a:ext cx="5341386" cy="373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 коррекционной направленностью-9 (в т.ч. 2 базовые школы)</a:t>
          </a:r>
          <a:endParaRPr lang="ru-RU" sz="1000" kern="1200" dirty="0"/>
        </a:p>
      </dsp:txBody>
      <dsp:txXfrm>
        <a:off x="3021885" y="2192147"/>
        <a:ext cx="5341386" cy="373110"/>
      </dsp:txXfrm>
    </dsp:sp>
    <dsp:sp modelId="{F062D1A2-E153-4E44-AD37-D3DFE9BF1E55}">
      <dsp:nvSpPr>
        <dsp:cNvPr id="0" name=""/>
        <dsp:cNvSpPr/>
      </dsp:nvSpPr>
      <dsp:spPr>
        <a:xfrm rot="10800000">
          <a:off x="0" y="2166"/>
          <a:ext cx="8363272" cy="12893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Дошкольные образовательные учреждения</a:t>
          </a:r>
          <a:endParaRPr lang="ru-RU" sz="2400" kern="1200" dirty="0"/>
        </a:p>
      </dsp:txBody>
      <dsp:txXfrm>
        <a:off x="0" y="2166"/>
        <a:ext cx="8363272" cy="452565"/>
      </dsp:txXfrm>
    </dsp:sp>
    <dsp:sp modelId="{5A37FCD3-4F3B-4F8C-A7A4-B18434AD4C8A}">
      <dsp:nvSpPr>
        <dsp:cNvPr id="0" name=""/>
        <dsp:cNvSpPr/>
      </dsp:nvSpPr>
      <dsp:spPr>
        <a:xfrm>
          <a:off x="0" y="439278"/>
          <a:ext cx="4181636" cy="416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Без коррекционной направленности-4</a:t>
          </a:r>
          <a:endParaRPr lang="ru-RU" sz="1000" kern="1200" dirty="0"/>
        </a:p>
      </dsp:txBody>
      <dsp:txXfrm>
        <a:off x="0" y="439278"/>
        <a:ext cx="4181636" cy="416529"/>
      </dsp:txXfrm>
    </dsp:sp>
    <dsp:sp modelId="{419F55E2-2630-4DCA-ADC7-3B4AABC02F85}">
      <dsp:nvSpPr>
        <dsp:cNvPr id="0" name=""/>
        <dsp:cNvSpPr/>
      </dsp:nvSpPr>
      <dsp:spPr>
        <a:xfrm>
          <a:off x="4181636" y="439278"/>
          <a:ext cx="4181636" cy="416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 коррекционной направленностью -3 базовых сада (речевые группы, группы  по зрению)</a:t>
          </a:r>
          <a:endParaRPr lang="ru-RU" sz="1000" kern="1200" dirty="0"/>
        </a:p>
      </dsp:txBody>
      <dsp:txXfrm>
        <a:off x="4181636" y="439278"/>
        <a:ext cx="4181636" cy="416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851E-B90F-434A-81F6-A134AF679058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DAE5-D640-4C79-B9F2-E5C90F6D7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450DD-1C84-4DCB-A809-FB69D66508DC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27653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Российская академия народного хозяйства и государственной службы при Президенте РФ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E3DE4-95D3-4CFE-8AB9-0D4503735B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2662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Российская академия народного хозяйства и государственной службы при Президенте РФ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/>
              <a:endParaRPr lang="en-US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/>
              <a:endParaRPr lang="en-US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rtl="0"/>
              <a:endParaRPr lang="en-US" kern="1200">
                <a:solidFill>
                  <a:prstClr val="white"/>
                </a:solidFill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l" rtl="0"/>
            <a:fld id="{9ADB1195-7502-4F25-94AC-EDBF4B021AAE}" type="datetimeFigureOut">
              <a:rPr lang="ru-RU" sz="1000" kern="1200" smtClean="0"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latin typeface="Lucida Sans Unicode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algn="r" rtl="0"/>
            <a:endParaRPr lang="ru-RU" sz="1000" kern="1200">
              <a:solidFill>
                <a:srgbClr val="2DA2BF">
                  <a:tint val="20000"/>
                </a:srgbClr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rtl="0"/>
            <a:fld id="{E461A6F7-A8E7-4A6A-9DE1-99FD4AAA42AB}" type="slidenum">
              <a:rPr lang="ru-RU" sz="1000" kern="1200" smtClean="0"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9ADB1195-7502-4F25-94AC-EDBF4B021AAE}" type="datetimeFigureOut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E461A6F7-A8E7-4A6A-9DE1-99FD4AAA42AB}" type="slidenum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9ADB1195-7502-4F25-94AC-EDBF4B021AAE}" type="datetimeFigureOut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E461A6F7-A8E7-4A6A-9DE1-99FD4AAA42AB}" type="slidenum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9ADB1195-7502-4F25-94AC-EDBF4B021AAE}" type="datetimeFigureOut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E461A6F7-A8E7-4A6A-9DE1-99FD4AAA42AB}" type="slidenum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87D13CD6-6F77-48FF-A8B1-D824E977F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9ADB1195-7502-4F25-94AC-EDBF4B021AAE}" type="datetimeFigureOut">
              <a:rPr lang="ru-RU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E461A6F7-A8E7-4A6A-9DE1-99FD4AAA42AB}" type="slidenum">
              <a:rPr lang="ru-RU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9ADB1195-7502-4F25-94AC-EDBF4B021AAE}" type="datetimeFigureOut">
              <a:rPr lang="ru-RU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E461A6F7-A8E7-4A6A-9DE1-99FD4AAA42AB}" type="slidenum">
              <a:rPr lang="ru-RU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281ED66-B905-4B21-BC3A-E4E70C5DCBC2}" type="datetimeFigureOut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l" rtl="0"/>
              <a:t>15.07.2020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5162276-5EDC-4A73-A701-7D45762099F7}" type="slidenum">
              <a:rPr lang="ru-RU" sz="1200" kern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1ED66-B905-4B21-BC3A-E4E70C5DCBC2}" type="datetimeFigureOut">
              <a:rPr lang="ru-RU" kern="1200" smtClean="0"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5162276-5EDC-4A73-A701-7D45762099F7}" type="slidenum">
              <a:rPr lang="ru-RU" kern="1200" smtClean="0"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1ED66-B905-4B21-BC3A-E4E70C5DCBC2}" type="datetimeFigureOut">
              <a:rPr lang="ru-RU" kern="1200" smtClean="0"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5162276-5EDC-4A73-A701-7D45762099F7}" type="slidenum">
              <a:rPr lang="ru-RU" kern="1200" smtClean="0"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9ADB1195-7502-4F25-94AC-EDBF4B021AAE}" type="datetimeFigureOut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E461A6F7-A8E7-4A6A-9DE1-99FD4AAA42AB}" type="slidenum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9ADB1195-7502-4F25-94AC-EDBF4B021AAE}" type="datetimeFigureOut">
              <a:rPr lang="ru-RU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E461A6F7-A8E7-4A6A-9DE1-99FD4AAA42AB}" type="slidenum">
              <a:rPr lang="ru-RU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9ADB1195-7502-4F25-94AC-EDBF4B021AAE}" type="datetimeFigureOut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E461A6F7-A8E7-4A6A-9DE1-99FD4AAA42AB}" type="slidenum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algn="l" rtl="0"/>
            <a:fld id="{9ADB1195-7502-4F25-94AC-EDBF4B021AAE}" type="datetimeFigureOut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E461A6F7-A8E7-4A6A-9DE1-99FD4AAA42AB}" type="slidenum">
              <a:rPr lang="ru-RU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l" rtl="0"/>
            <a:fld id="{9ADB1195-7502-4F25-94AC-EDBF4B021AAE}" type="datetimeFigureOut">
              <a:rPr lang="ru-RU" sz="1000" kern="1200" smtClean="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l" rtl="0"/>
              <a:t>15.07.2020</a:t>
            </a:fld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 rtl="0"/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 rtl="0"/>
            <a:fld id="{E461A6F7-A8E7-4A6A-9DE1-99FD4AAA42AB}" type="slidenum">
              <a:rPr lang="ru-RU" sz="1000" kern="1200" smtClean="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ru-RU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/>
            <a:fld id="{9ADB1195-7502-4F25-94AC-EDBF4B021AAE}" type="datetimeFigureOut">
              <a:rPr lang="ru-RU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rtl="0"/>
              <a:t>15.07.2020</a:t>
            </a:fld>
            <a:endParaRPr lang="ru-RU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/>
            <a:endParaRPr lang="ru-RU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0"/>
            <a:fld id="{E461A6F7-A8E7-4A6A-9DE1-99FD4AAA42AB}" type="slidenum">
              <a:rPr lang="ru-RU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2281ED66-B905-4B21-BC3A-E4E70C5DCBC2}" type="datetimeFigureOut">
              <a:rPr lang="ru-RU" kern="1200" smtClean="0"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endParaRPr lang="ru-RU" kern="1200"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85162276-5EDC-4A73-A701-7D45762099F7}" type="slidenum">
              <a:rPr lang="ru-RU" kern="1200" smtClean="0"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E0F31559-10BF-4FA3-BEBC-50ADB22BFF21}" type="datetimeFigureOut">
              <a:rPr lang="ru-RU" kern="1200" smtClean="0">
                <a:solidFill>
                  <a:prstClr val="white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pPr rtl="0"/>
              <a:t>15.07.2020</a:t>
            </a:fld>
            <a:endParaRPr lang="ru-RU" kern="1200" dirty="0">
              <a:solidFill>
                <a:prstClr val="white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0A07D05D-D326-4878-A62F-E3CD402CB142}" type="slidenum">
              <a:rPr lang="ru-RU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ADB1195-7502-4F25-94AC-EDBF4B021AAE}" type="datetimeFigureOut">
              <a:rPr lang="ru-RU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rtl="0"/>
              <a:t>15.07.2020</a:t>
            </a:fld>
            <a:endParaRPr lang="ru-RU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461A6F7-A8E7-4A6A-9DE1-99FD4AAA42AB}" type="slidenum">
              <a:rPr lang="ru-RU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1.555@mail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3212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«Создание инклюзивно-коррекционного  образовательного пространства для детей с ограниченными возможностями здоровья»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797152"/>
            <a:ext cx="6228184" cy="18002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800" b="1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Митякина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Е.А., директор </a:t>
            </a:r>
          </a:p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УСОШ № 1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им.А.С.Попова</a:t>
            </a:r>
            <a:endParaRPr lang="ru-RU" sz="2800" b="1" dirty="0" smtClean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r>
              <a:rPr lang="ru-RU" sz="2800" dirty="0" err="1" smtClean="0"/>
              <a:t>Удомельский</a:t>
            </a:r>
            <a:r>
              <a:rPr lang="ru-RU" sz="2800" dirty="0" smtClean="0"/>
              <a:t> городской округ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142852"/>
            <a:ext cx="7882841" cy="1701972"/>
          </a:xfrm>
          <a:prstGeom prst="rect">
            <a:avLst/>
          </a:prstGeom>
          <a:ln>
            <a:solidFill>
              <a:schemeClr val="accent1">
                <a:shade val="50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школа преобразовывает жизнь, а жизнь создаёт для себя школу и приспособляет её к своим потребностям и стремлениям.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Д.И.Писарев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29256" y="2857496"/>
            <a:ext cx="3714744" cy="1714512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Муниципальное бюджетное общеобразовательное учреждение «</a:t>
            </a:r>
            <a:r>
              <a:rPr lang="ru-RU" sz="1200" dirty="0" err="1" smtClean="0">
                <a:solidFill>
                  <a:schemeClr val="tx1"/>
                </a:solidFill>
              </a:rPr>
              <a:t>Удомельская</a:t>
            </a:r>
            <a:r>
              <a:rPr lang="ru-RU" sz="1200" dirty="0" smtClean="0">
                <a:solidFill>
                  <a:schemeClr val="tx1"/>
                </a:solidFill>
              </a:rPr>
              <a:t> средняя общеобразовательная школа  № 1 им. А.С.Попова»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chemeClr val="tx1"/>
                </a:solidFill>
              </a:rPr>
              <a:t>Адрес: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</a:rPr>
              <a:t>171842  Тверская обл., г. Удомля, пер. 2-2-й Красноармейский, д. 1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100" dirty="0" smtClean="0">
                <a:solidFill>
                  <a:schemeClr val="tx1"/>
                </a:solidFill>
              </a:rPr>
              <a:t>Телефон/факс:</a:t>
            </a:r>
            <a:r>
              <a:rPr lang="ru-RU" sz="1100" dirty="0" smtClean="0"/>
              <a:t> </a:t>
            </a:r>
            <a:r>
              <a:rPr lang="ru-RU" sz="1100" i="1" dirty="0" smtClean="0">
                <a:solidFill>
                  <a:schemeClr val="accent5">
                    <a:lumMod val="50000"/>
                  </a:schemeClr>
                </a:solidFill>
              </a:rPr>
              <a:t>8(48255)5-04-26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en-US" sz="1050" dirty="0" smtClean="0">
                <a:solidFill>
                  <a:schemeClr val="tx1"/>
                </a:solidFill>
              </a:rPr>
              <a:t>E-mail:</a:t>
            </a:r>
            <a:r>
              <a:rPr lang="en-US" sz="1050" dirty="0" smtClean="0"/>
              <a:t> </a:t>
            </a:r>
            <a:r>
              <a:rPr lang="en-US" sz="1050" dirty="0" smtClean="0">
                <a:hlinkClick r:id="rId3"/>
              </a:rPr>
              <a:t>school1.555@mail.ru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err="1" smtClean="0">
                <a:solidFill>
                  <a:schemeClr val="tx1"/>
                </a:solidFill>
              </a:rPr>
              <a:t>Веб-сайт</a:t>
            </a:r>
            <a:r>
              <a:rPr lang="ru-RU" sz="1050" dirty="0" smtClean="0"/>
              <a:t>: </a:t>
            </a:r>
            <a:r>
              <a:rPr lang="en-US" sz="1050" i="1" dirty="0" smtClean="0">
                <a:solidFill>
                  <a:schemeClr val="accent5">
                    <a:lumMod val="50000"/>
                  </a:schemeClr>
                </a:solidFill>
              </a:rPr>
              <a:t>http://school1-555.ucoz.ru/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5286388"/>
            <a:ext cx="8501122" cy="1371600"/>
          </a:xfrm>
        </p:spPr>
        <p:txBody>
          <a:bodyPr>
            <a:noAutofit/>
          </a:bodyPr>
          <a:lstStyle/>
          <a:p>
            <a:endParaRPr lang="ru-RU" sz="4400" dirty="0" smtClean="0"/>
          </a:p>
        </p:txBody>
      </p:sp>
      <p:pic>
        <p:nvPicPr>
          <p:cNvPr id="26630" name="Содержимое 4" descr="1281073089_det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528" y="1988840"/>
            <a:ext cx="5162548" cy="486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Ключевая идея практики:</a:t>
            </a:r>
            <a:br>
              <a:rPr lang="ru-RU" dirty="0" smtClean="0"/>
            </a:br>
            <a:r>
              <a:rPr lang="ru-RU" sz="4000" i="1" dirty="0" smtClean="0"/>
              <a:t>создание сети бесплатных услуг для особых детей и членов их семей, развитие профессионального и родительского сообществ, а также </a:t>
            </a:r>
            <a:r>
              <a:rPr lang="ru-RU" sz="4000" i="1" dirty="0" err="1" smtClean="0"/>
              <a:t>адвокационная</a:t>
            </a:r>
            <a:r>
              <a:rPr lang="ru-RU" sz="4000" i="1" dirty="0" smtClean="0"/>
              <a:t> деятельность, то есть информирование с целью изменить отношение общества к людям с ментальными и физическими нарушениями</a:t>
            </a:r>
            <a:endParaRPr lang="ru-RU" sz="4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Сведения о детях с ограниченными возможностями здоровья, проживающих на территории 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err="1" smtClean="0">
                <a:solidFill>
                  <a:srgbClr val="006600"/>
                </a:solidFill>
              </a:rPr>
              <a:t>Удомельского</a:t>
            </a:r>
            <a:r>
              <a:rPr lang="ru-RU" sz="2400" b="1" dirty="0" smtClean="0">
                <a:solidFill>
                  <a:srgbClr val="006600"/>
                </a:solidFill>
              </a:rPr>
              <a:t> округа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5"/>
          <p:cNvGraphicFramePr>
            <a:graphicFrameLocks noChangeAspect="1"/>
          </p:cNvGraphicFramePr>
          <p:nvPr/>
        </p:nvGraphicFramePr>
        <p:xfrm>
          <a:off x="0" y="1124744"/>
          <a:ext cx="892971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Кадровый потенциал округа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42844" y="1000124"/>
          <a:ext cx="9001156" cy="56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75" y="142875"/>
            <a:ext cx="8358188" cy="7143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0" y="1000125"/>
            <a:ext cx="9144000" cy="5000625"/>
            <a:chOff x="381000" y="1613375"/>
            <a:chExt cx="8504052" cy="4962050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3502105" y="3031104"/>
              <a:ext cx="2173258" cy="192181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Совместное 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обучение</a:t>
              </a:r>
            </a:p>
          </p:txBody>
        </p:sp>
        <p:sp>
          <p:nvSpPr>
            <p:cNvPr id="16392" name="Text Box 5"/>
            <p:cNvSpPr txBox="1">
              <a:spLocks noChangeArrowheads="1"/>
            </p:cNvSpPr>
            <p:nvPr/>
          </p:nvSpPr>
          <p:spPr bwMode="auto">
            <a:xfrm>
              <a:off x="898525" y="2925763"/>
              <a:ext cx="1657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000" b="1"/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682625" y="5805488"/>
              <a:ext cx="1657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000" b="1"/>
            </a:p>
          </p:txBody>
        </p:sp>
        <p:sp>
          <p:nvSpPr>
            <p:cNvPr id="16394" name="Text Box 9"/>
            <p:cNvSpPr txBox="1">
              <a:spLocks noChangeArrowheads="1"/>
            </p:cNvSpPr>
            <p:nvPr/>
          </p:nvSpPr>
          <p:spPr bwMode="auto">
            <a:xfrm>
              <a:off x="6946900" y="2060575"/>
              <a:ext cx="1657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000" b="1"/>
            </a:p>
          </p:txBody>
        </p:sp>
        <p:sp>
          <p:nvSpPr>
            <p:cNvPr id="16395" name="Line 22"/>
            <p:cNvSpPr>
              <a:spLocks noChangeShapeType="1"/>
            </p:cNvSpPr>
            <p:nvPr/>
          </p:nvSpPr>
          <p:spPr bwMode="auto">
            <a:xfrm>
              <a:off x="4572000" y="2590800"/>
              <a:ext cx="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Line 23"/>
            <p:cNvSpPr>
              <a:spLocks noChangeShapeType="1"/>
            </p:cNvSpPr>
            <p:nvPr/>
          </p:nvSpPr>
          <p:spPr bwMode="auto">
            <a:xfrm flipH="1">
              <a:off x="5486400" y="2667000"/>
              <a:ext cx="14478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24"/>
            <p:cNvSpPr>
              <a:spLocks noChangeShapeType="1"/>
            </p:cNvSpPr>
            <p:nvPr/>
          </p:nvSpPr>
          <p:spPr bwMode="auto">
            <a:xfrm>
              <a:off x="2057400" y="2667000"/>
              <a:ext cx="16002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25"/>
            <p:cNvSpPr>
              <a:spLocks noChangeShapeType="1"/>
            </p:cNvSpPr>
            <p:nvPr/>
          </p:nvSpPr>
          <p:spPr bwMode="auto">
            <a:xfrm flipH="1">
              <a:off x="2772752" y="4661513"/>
              <a:ext cx="969451" cy="5254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Line 26"/>
            <p:cNvSpPr>
              <a:spLocks noChangeShapeType="1"/>
            </p:cNvSpPr>
            <p:nvPr/>
          </p:nvSpPr>
          <p:spPr bwMode="auto">
            <a:xfrm>
              <a:off x="5486400" y="4648200"/>
              <a:ext cx="1083481" cy="5803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Line 27"/>
            <p:cNvSpPr>
              <a:spLocks noChangeShapeType="1"/>
            </p:cNvSpPr>
            <p:nvPr/>
          </p:nvSpPr>
          <p:spPr bwMode="auto">
            <a:xfrm>
              <a:off x="4572000" y="4953000"/>
              <a:ext cx="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Line 29"/>
            <p:cNvSpPr>
              <a:spLocks noChangeShapeType="1"/>
            </p:cNvSpPr>
            <p:nvPr/>
          </p:nvSpPr>
          <p:spPr bwMode="auto">
            <a:xfrm>
              <a:off x="1371600" y="2590800"/>
              <a:ext cx="45719" cy="2514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30"/>
            <p:cNvSpPr>
              <a:spLocks noChangeShapeType="1"/>
            </p:cNvSpPr>
            <p:nvPr/>
          </p:nvSpPr>
          <p:spPr bwMode="auto">
            <a:xfrm>
              <a:off x="2667000" y="5715000"/>
              <a:ext cx="9906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Line 31"/>
            <p:cNvSpPr>
              <a:spLocks noChangeShapeType="1"/>
            </p:cNvSpPr>
            <p:nvPr/>
          </p:nvSpPr>
          <p:spPr bwMode="auto">
            <a:xfrm>
              <a:off x="2590800" y="2133600"/>
              <a:ext cx="1066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Line 32"/>
            <p:cNvSpPr>
              <a:spLocks noChangeShapeType="1"/>
            </p:cNvSpPr>
            <p:nvPr/>
          </p:nvSpPr>
          <p:spPr bwMode="auto">
            <a:xfrm>
              <a:off x="5663852" y="2133600"/>
              <a:ext cx="990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Line 33"/>
            <p:cNvSpPr>
              <a:spLocks noChangeShapeType="1"/>
            </p:cNvSpPr>
            <p:nvPr/>
          </p:nvSpPr>
          <p:spPr bwMode="auto">
            <a:xfrm flipH="1">
              <a:off x="5562600" y="5638800"/>
              <a:ext cx="12192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Line 34"/>
            <p:cNvSpPr>
              <a:spLocks noChangeShapeType="1"/>
            </p:cNvSpPr>
            <p:nvPr/>
          </p:nvSpPr>
          <p:spPr bwMode="auto">
            <a:xfrm>
              <a:off x="7620000" y="2667000"/>
              <a:ext cx="0" cy="1752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Line 35"/>
            <p:cNvSpPr>
              <a:spLocks noChangeShapeType="1"/>
            </p:cNvSpPr>
            <p:nvPr/>
          </p:nvSpPr>
          <p:spPr bwMode="auto">
            <a:xfrm>
              <a:off x="7620000" y="4419600"/>
              <a:ext cx="0" cy="685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180250" y="1613375"/>
              <a:ext cx="2582220" cy="9766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defRPr/>
              </a:pPr>
              <a:endParaRPr lang="ru-RU" sz="1400" b="1" dirty="0">
                <a:latin typeface="Arial Black" pitchFamily="34" charset="0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САМОСТОЯТЕЛЬНОСТЬ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 И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НЕЗАВИСИМОСТЬ 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6435708" y="1613375"/>
              <a:ext cx="2449344" cy="10239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400" dirty="0">
                  <a:latin typeface="Arial Black" pitchFamily="34" charset="0"/>
                </a:rPr>
                <a:t>ОБЩЕНИЕ СО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1400" dirty="0">
                  <a:latin typeface="Arial Black" pitchFamily="34" charset="0"/>
                </a:rPr>
                <a:t>СВЕРСТНИКАМИ 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81000" y="1654332"/>
              <a:ext cx="2421293" cy="9514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ПОНИМАНИЕ 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ОБЩЕСТВОМ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 ПРОБЛЕМ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 ИНВАЛИДНОСТИ</a:t>
              </a:r>
              <a:r>
                <a:rPr lang="ru-RU" sz="11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6570060" y="5086810"/>
              <a:ext cx="2314992" cy="9372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ВОСПИТАНИЕ 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ОТЗЫВЧИВОСТИ 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И ПОНИМАНИЯ У ДЕТЕЙ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541968" y="5638149"/>
              <a:ext cx="2086150" cy="9372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УСПЕШНАЯ 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ИНТЕГРАЦИЯ 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В ОБЩЕСТВО 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81000" y="5086810"/>
              <a:ext cx="2353378" cy="9372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ПОЛНОЦЕННОЕ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КАЧЕСТВЕННОЕ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400" b="1" dirty="0">
                  <a:latin typeface="Arial Black" pitchFamily="34" charset="0"/>
                </a:rPr>
                <a:t>ОБРАЗОВАНИЕ </a:t>
              </a:r>
            </a:p>
          </p:txBody>
        </p:sp>
      </p:grp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/>
              <a:t>Инклюзивное коррекционно-образовательное пространство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sz="3200" b="1" i="1" dirty="0" err="1" smtClean="0">
                <a:solidFill>
                  <a:schemeClr val="tx2">
                    <a:lumMod val="75000"/>
                  </a:schemeClr>
                </a:solidFill>
              </a:rPr>
              <a:t>Механизм</a:t>
            </a:r>
            <a:r>
              <a:rPr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3200" b="1" i="1" dirty="0" err="1" smtClean="0">
                <a:solidFill>
                  <a:schemeClr val="tx2">
                    <a:lumMod val="75000"/>
                  </a:schemeClr>
                </a:solidFill>
              </a:rPr>
              <a:t>реализации</a:t>
            </a:r>
            <a:r>
              <a:rPr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практики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714375"/>
          <a:ext cx="9144000" cy="61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363272" cy="537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Возможности </a:t>
            </a:r>
            <a:r>
              <a:rPr lang="ru-RU" sz="2800" dirty="0" err="1" smtClean="0"/>
              <a:t>Удомельского</a:t>
            </a:r>
            <a:r>
              <a:rPr lang="ru-RU" sz="2800" dirty="0" smtClean="0"/>
              <a:t> района в рамках обеспечения права на получение образования всех категорий детей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ворческое развит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012732"/>
            <a:ext cx="1656184" cy="2560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658336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МБОУ УСОШ № 1им.А.С.Попова –ресурсный Центр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Удомельского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округа по обеспечению получения образования</a:t>
            </a:r>
            <a:b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За время реализации практики: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Создана </a:t>
            </a:r>
            <a:r>
              <a:rPr lang="ru-RU" sz="2400" dirty="0" err="1" smtClean="0">
                <a:solidFill>
                  <a:schemeClr val="tx1"/>
                </a:solidFill>
              </a:rPr>
              <a:t>безбарьерная</a:t>
            </a:r>
            <a:r>
              <a:rPr lang="ru-RU" sz="2400" dirty="0" smtClean="0">
                <a:solidFill>
                  <a:schemeClr val="tx1"/>
                </a:solidFill>
              </a:rPr>
              <a:t> доступная среда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Открыт отдел психолого-педагогической помощи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Работает консультационный пункт для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детей </a:t>
            </a:r>
            <a:r>
              <a:rPr lang="ru-RU" sz="2400" dirty="0" smtClean="0">
                <a:solidFill>
                  <a:schemeClr val="tx1"/>
                </a:solidFill>
              </a:rPr>
              <a:t>с ОВЗ </a:t>
            </a: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их родителей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Работает региональная </a:t>
            </a:r>
            <a:r>
              <a:rPr lang="ru-RU" sz="2400" dirty="0" err="1" smtClean="0">
                <a:solidFill>
                  <a:schemeClr val="tx1"/>
                </a:solidFill>
              </a:rPr>
              <a:t>стажировочная</a:t>
            </a:r>
            <a:r>
              <a:rPr lang="ru-RU" sz="2400" dirty="0" smtClean="0">
                <a:solidFill>
                  <a:schemeClr val="tx1"/>
                </a:solidFill>
              </a:rPr>
              <a:t> площадка по обучению педагогов работе с детьми с ОВЗ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Работает ГУ ТПМПК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Работает региональный ресурсный класс «Особый  ребенок» для детей с аутизмом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Реализуются 17 вариантов адаптированных образовательных программ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Модель образовательного маршрута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детей с ОВЗ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785794"/>
            <a:ext cx="2214578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Обследование на ПМПК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Выявление статуса ребенка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428860" y="1142984"/>
            <a:ext cx="642942" cy="2143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143240" y="785794"/>
            <a:ext cx="2571736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Диагностическая беседа с родителями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Выявление особых потребностей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857232"/>
            <a:ext cx="2286016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Составление образовательного маршрута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15008" y="1142984"/>
            <a:ext cx="714380" cy="2143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214554"/>
            <a:ext cx="7072362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 -формы интеграции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786058"/>
            <a:ext cx="2071702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Полная интеграция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2786058"/>
            <a:ext cx="2071702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Частичная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интеграция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786058"/>
            <a:ext cx="2071702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Временная  интеграция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2786058"/>
            <a:ext cx="2357422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Комбинированная интеграция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643314"/>
            <a:ext cx="2214578" cy="121444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Общеобразов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класс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14546" y="3643314"/>
            <a:ext cx="2286016" cy="121444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Спец. </a:t>
            </a:r>
            <a:r>
              <a:rPr lang="ru-RU" b="1" dirty="0" err="1" smtClean="0">
                <a:solidFill>
                  <a:schemeClr val="tx1"/>
                </a:solidFill>
              </a:rPr>
              <a:t>коррекц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00562" y="3643314"/>
            <a:ext cx="2286016" cy="121444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-СИПР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b="1" dirty="0" err="1" smtClean="0">
                <a:solidFill>
                  <a:schemeClr val="tx1"/>
                </a:solidFill>
              </a:rPr>
              <a:t>Инд.уч.план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-класс «Особый ребенок»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86578" y="3643314"/>
            <a:ext cx="2357422" cy="121444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Общеобразов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214414" y="3357562"/>
            <a:ext cx="71438" cy="28575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357554" y="3357562"/>
            <a:ext cx="71438" cy="28575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572132" y="3357562"/>
            <a:ext cx="71438" cy="28575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929586" y="3357562"/>
            <a:ext cx="71438" cy="28575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85852" y="4857760"/>
            <a:ext cx="1928826" cy="1285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Совместные уроки музыки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физкультуры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Стрелка углом вверх 34"/>
          <p:cNvSpPr/>
          <p:nvPr/>
        </p:nvSpPr>
        <p:spPr>
          <a:xfrm flipH="1">
            <a:off x="1071538" y="4857760"/>
            <a:ext cx="285752" cy="1000132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428728" y="6072206"/>
            <a:ext cx="5143536" cy="7857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Совместные праздники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7" name="Стрелка углом вверх 36"/>
          <p:cNvSpPr/>
          <p:nvPr/>
        </p:nvSpPr>
        <p:spPr>
          <a:xfrm>
            <a:off x="3143240" y="4857760"/>
            <a:ext cx="285752" cy="928694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углом вверх 37"/>
          <p:cNvSpPr/>
          <p:nvPr/>
        </p:nvSpPr>
        <p:spPr>
          <a:xfrm flipH="1">
            <a:off x="428596" y="4857760"/>
            <a:ext cx="785818" cy="1785950"/>
          </a:xfrm>
          <a:prstGeom prst="bentUpArrow">
            <a:avLst>
              <a:gd name="adj1" fmla="val 16560"/>
              <a:gd name="adj2" fmla="val 25000"/>
              <a:gd name="adj3" fmla="val 221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3571868" y="4857760"/>
            <a:ext cx="214314" cy="12144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858016" y="4857760"/>
            <a:ext cx="2285984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-Спец.условия обучения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-Сопровождение специалистов отдела ППП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2" name="Стрелка углом вверх 41"/>
          <p:cNvSpPr/>
          <p:nvPr/>
        </p:nvSpPr>
        <p:spPr>
          <a:xfrm>
            <a:off x="6572264" y="4857760"/>
            <a:ext cx="500066" cy="1785950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5286380" y="4857760"/>
            <a:ext cx="214314" cy="12144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'Глобус в руках'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404</Words>
  <Application>Microsoft Office PowerPoint</Application>
  <PresentationFormat>Экран (4:3)</PresentationFormat>
  <Paragraphs>96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Открытая</vt:lpstr>
      <vt:lpstr>Шаблон оформления 'Глобус в руках'</vt:lpstr>
      <vt:lpstr>Поток</vt:lpstr>
      <vt:lpstr>Тема Office</vt:lpstr>
      <vt:lpstr>«Создание инклюзивно-коррекционного  образовательного пространства для детей с ограниченными возможностями здоровья»</vt:lpstr>
      <vt:lpstr>Ключевая идея практики: создание сети бесплатных услуг для особых детей и членов их семей, развитие профессионального и родительского сообществ, а также адвокационная деятельность, то есть информирование с целью изменить отношение общества к людям с ментальными и физическими нарушениями</vt:lpstr>
      <vt:lpstr>Сведения о детях с ограниченными возможностями здоровья, проживающих на территории  Удомельского округа</vt:lpstr>
      <vt:lpstr>Кадровый потенциал округа</vt:lpstr>
      <vt:lpstr>Инклюзивное коррекционно-образовательное пространство</vt:lpstr>
      <vt:lpstr>Механизм реализации практики</vt:lpstr>
      <vt:lpstr>Возможности Удомельского района в рамках обеспечения права на получение образования всех категорий детей</vt:lpstr>
      <vt:lpstr>     МБОУ УСОШ № 1им.А.С.Попова –ресурсный Центр Удомельского округа по обеспечению получения образования  За время реализации практики:     Создана безбарьерная доступная среда    Открыт отдел психолого-педагогической помощи    Работает консультационный пункт для     детей с ОВЗ и их родителей    Работает региональная стажировочная площадка по обучению педагогов работе с детьми с ОВЗ    Работает ГУ ТПМПК    Работает региональный ресурсный класс «Особый  ребенок» для детей с аутизмом    Реализуются 17 вариантов адаптированных образовательных программ      </vt:lpstr>
      <vt:lpstr>Модель образовательного маршрута  детей с ОВЗ </vt:lpstr>
      <vt:lpstr>Муниципальное бюджетное общеобразовательное учреждение «Удомельская средняя общеобразовательная школа  № 1 им. А.С.Попова»  Адрес: 171842  Тверская обл., г. Удомля, пер. 2-2-й Красноармейский, д. 1 Телефон/факс: 8(48255)5-04-26 E-mail: school1.555@mail.ru Веб-сайт: http://school1-555.ucoz.ru/    </vt:lpstr>
    </vt:vector>
  </TitlesOfParts>
  <Company>Центр ППРК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Центра ППРК  и принципов его образовательной политики</dc:title>
  <dc:creator>Митякина</dc:creator>
  <cp:lastModifiedBy>Митякина</cp:lastModifiedBy>
  <cp:revision>103</cp:revision>
  <dcterms:created xsi:type="dcterms:W3CDTF">2010-08-26T11:11:09Z</dcterms:created>
  <dcterms:modified xsi:type="dcterms:W3CDTF">2020-07-15T05:51:42Z</dcterms:modified>
</cp:coreProperties>
</file>